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Montserrat" charset="1" panose="00000500000000000000"/>
      <p:regular r:id="rId14"/>
    </p:embeddedFont>
    <p:embeddedFont>
      <p:font typeface="Montserrat Bold" charset="1" panose="00000600000000000000"/>
      <p:regular r:id="rId15"/>
    </p:embeddedFont>
    <p:embeddedFont>
      <p:font typeface="Calibri (MS)" charset="1" panose="020F0502020204030204"/>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17" Target="../media/image16.png" Type="http://schemas.openxmlformats.org/officeDocument/2006/relationships/image"/><Relationship Id="rId18" Target="../media/image17.pn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jpeg" Type="http://schemas.openxmlformats.org/officeDocument/2006/relationships/image"/><Relationship Id="rId23" Target="../media/image22.png" Type="http://schemas.openxmlformats.org/officeDocument/2006/relationships/image"/><Relationship Id="rId24" Target="../media/image23.pn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svg" Type="http://schemas.openxmlformats.org/officeDocument/2006/relationships/image"/><Relationship Id="rId12" Target="../media/image36.png" Type="http://schemas.openxmlformats.org/officeDocument/2006/relationships/image"/><Relationship Id="rId13" Target="../media/image37.svg" Type="http://schemas.openxmlformats.org/officeDocument/2006/relationships/image"/><Relationship Id="rId14" Target="../media/image38.png" Type="http://schemas.openxmlformats.org/officeDocument/2006/relationships/image"/><Relationship Id="rId15" Target="../media/image39.png" Type="http://schemas.openxmlformats.org/officeDocument/2006/relationships/image"/><Relationship Id="rId16" Target="../media/image40.svg" Type="http://schemas.openxmlformats.org/officeDocument/2006/relationships/image"/><Relationship Id="rId17" Target="slide3.xml" Type="http://schemas.openxmlformats.org/officeDocument/2006/relationships/slide"/><Relationship Id="rId18" Target="slide4.xml" Type="http://schemas.openxmlformats.org/officeDocument/2006/relationships/slide"/><Relationship Id="rId19" Target="slide5.xml" Type="http://schemas.openxmlformats.org/officeDocument/2006/relationships/slide"/><Relationship Id="rId2" Target="../media/image26.png" Type="http://schemas.openxmlformats.org/officeDocument/2006/relationships/image"/><Relationship Id="rId20" Target="slide7.xml" Type="http://schemas.openxmlformats.org/officeDocument/2006/relationships/slide"/><Relationship Id="rId3" Target="../media/image27.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53.png" Type="http://schemas.openxmlformats.org/officeDocument/2006/relationships/image"/><Relationship Id="rId5" Target="../media/image54.jpeg" Type="http://schemas.openxmlformats.org/officeDocument/2006/relationships/image"/><Relationship Id="rId6" Target="../media/image55.png" Type="http://schemas.openxmlformats.org/officeDocument/2006/relationships/image"/><Relationship Id="rId7" Target="../media/image56.png" Type="http://schemas.openxmlformats.org/officeDocument/2006/relationships/image"/><Relationship Id="rId8" Target="../media/image5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 Id="rId6" Target="../media/image62.svg" Type="http://schemas.openxmlformats.org/officeDocument/2006/relationships/image"/><Relationship Id="rId7" Target="../media/image6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svg" Type="http://schemas.openxmlformats.org/officeDocument/2006/relationships/image"/><Relationship Id="rId4" Target="../media/image6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17" Target="../media/image16.png" Type="http://schemas.openxmlformats.org/officeDocument/2006/relationships/image"/><Relationship Id="rId18" Target="../media/image17.png" Type="http://schemas.openxmlformats.org/officeDocument/2006/relationships/image"/><Relationship Id="rId19" Target="../media/image18.png" Type="http://schemas.openxmlformats.org/officeDocument/2006/relationships/image"/><Relationship Id="rId2" Target="../media/image67.png" Type="http://schemas.openxmlformats.org/officeDocument/2006/relationships/image"/><Relationship Id="rId20" Target="../media/image69.png" Type="http://schemas.openxmlformats.org/officeDocument/2006/relationships/image"/><Relationship Id="rId21" Target="../media/image70.svg" Type="http://schemas.openxmlformats.org/officeDocument/2006/relationships/image"/><Relationship Id="rId22" Target="../media/image71.jpeg" Type="http://schemas.openxmlformats.org/officeDocument/2006/relationships/image"/><Relationship Id="rId23" Target="../media/image72.png" Type="http://schemas.openxmlformats.org/officeDocument/2006/relationships/image"/><Relationship Id="rId24" Target="../media/image73.svg" Type="http://schemas.openxmlformats.org/officeDocument/2006/relationships/image"/><Relationship Id="rId25" Target="../media/image74.png" Type="http://schemas.openxmlformats.org/officeDocument/2006/relationships/image"/><Relationship Id="rId26" Target="../media/image75.png" Type="http://schemas.openxmlformats.org/officeDocument/2006/relationships/image"/><Relationship Id="rId27" Target="../media/image76.svg" Type="http://schemas.openxmlformats.org/officeDocument/2006/relationships/image"/><Relationship Id="rId28" Target="../media/image77.png" Type="http://schemas.openxmlformats.org/officeDocument/2006/relationships/image"/><Relationship Id="rId29" Target="../media/image78.svg" Type="http://schemas.openxmlformats.org/officeDocument/2006/relationships/image"/><Relationship Id="rId3" Target="../media/image68.svg" Type="http://schemas.openxmlformats.org/officeDocument/2006/relationships/image"/><Relationship Id="rId30" Target="../media/image79.png" Type="http://schemas.openxmlformats.org/officeDocument/2006/relationships/image"/><Relationship Id="rId31" Target="../media/image80.svg" Type="http://schemas.openxmlformats.org/officeDocument/2006/relationships/image"/><Relationship Id="rId32" Target="slide2.xml" Type="http://schemas.openxmlformats.org/officeDocument/2006/relationships/slid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sp>
        <p:nvSpPr>
          <p:cNvPr name="Freeform 2" id="2"/>
          <p:cNvSpPr/>
          <p:nvPr/>
        </p:nvSpPr>
        <p:spPr>
          <a:xfrm flipH="false" flipV="false" rot="0">
            <a:off x="-1817675" y="829885"/>
            <a:ext cx="20169178" cy="10553957"/>
          </a:xfrm>
          <a:custGeom>
            <a:avLst/>
            <a:gdLst/>
            <a:ahLst/>
            <a:cxnLst/>
            <a:rect r="r" b="b" t="t" l="l"/>
            <a:pathLst>
              <a:path h="10553957" w="20169178">
                <a:moveTo>
                  <a:pt x="0" y="0"/>
                </a:moveTo>
                <a:lnTo>
                  <a:pt x="20169178" y="0"/>
                </a:lnTo>
                <a:lnTo>
                  <a:pt x="20169178" y="10553957"/>
                </a:lnTo>
                <a:lnTo>
                  <a:pt x="0" y="105539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1025040">
            <a:off x="14732537" y="2033959"/>
            <a:ext cx="1178595" cy="765181"/>
            <a:chOff x="0" y="0"/>
            <a:chExt cx="1571460" cy="1020242"/>
          </a:xfrm>
        </p:grpSpPr>
        <p:sp>
          <p:nvSpPr>
            <p:cNvPr name="Freeform 4" id="4"/>
            <p:cNvSpPr/>
            <p:nvPr/>
          </p:nvSpPr>
          <p:spPr>
            <a:xfrm flipH="false" flipV="false" rot="0">
              <a:off x="0" y="0"/>
              <a:ext cx="1571498" cy="1020191"/>
            </a:xfrm>
            <a:custGeom>
              <a:avLst/>
              <a:gdLst/>
              <a:ahLst/>
              <a:cxnLst/>
              <a:rect r="r" b="b" t="t" l="l"/>
              <a:pathLst>
                <a:path h="1020191" w="1571498">
                  <a:moveTo>
                    <a:pt x="0" y="0"/>
                  </a:moveTo>
                  <a:lnTo>
                    <a:pt x="0" y="1020191"/>
                  </a:lnTo>
                  <a:lnTo>
                    <a:pt x="1571498" y="1020191"/>
                  </a:lnTo>
                  <a:lnTo>
                    <a:pt x="1571498" y="0"/>
                  </a:lnTo>
                  <a:lnTo>
                    <a:pt x="0" y="0"/>
                  </a:lnTo>
                  <a:close/>
                </a:path>
              </a:pathLst>
            </a:custGeom>
            <a:blipFill>
              <a:blip r:embed="rId4"/>
              <a:stretch>
                <a:fillRect l="0" t="0" r="2" b="-4"/>
              </a:stretch>
            </a:blipFill>
          </p:spPr>
        </p:sp>
      </p:grpSp>
      <p:grpSp>
        <p:nvGrpSpPr>
          <p:cNvPr name="Group 5" id="5"/>
          <p:cNvGrpSpPr>
            <a:grpSpLocks noChangeAspect="true"/>
          </p:cNvGrpSpPr>
          <p:nvPr/>
        </p:nvGrpSpPr>
        <p:grpSpPr>
          <a:xfrm rot="1025040">
            <a:off x="14146730" y="3919661"/>
            <a:ext cx="880843" cy="761048"/>
            <a:chOff x="0" y="0"/>
            <a:chExt cx="1174458" cy="1014730"/>
          </a:xfrm>
        </p:grpSpPr>
        <p:sp>
          <p:nvSpPr>
            <p:cNvPr name="Freeform 6" id="6"/>
            <p:cNvSpPr/>
            <p:nvPr/>
          </p:nvSpPr>
          <p:spPr>
            <a:xfrm flipH="false" flipV="false" rot="0">
              <a:off x="0" y="0"/>
              <a:ext cx="1174496" cy="1014730"/>
            </a:xfrm>
            <a:custGeom>
              <a:avLst/>
              <a:gdLst/>
              <a:ahLst/>
              <a:cxnLst/>
              <a:rect r="r" b="b" t="t" l="l"/>
              <a:pathLst>
                <a:path h="1014730" w="1174496">
                  <a:moveTo>
                    <a:pt x="0" y="0"/>
                  </a:moveTo>
                  <a:lnTo>
                    <a:pt x="0" y="1014730"/>
                  </a:lnTo>
                  <a:lnTo>
                    <a:pt x="1174496" y="1014730"/>
                  </a:lnTo>
                  <a:lnTo>
                    <a:pt x="1174496" y="0"/>
                  </a:lnTo>
                  <a:lnTo>
                    <a:pt x="0" y="0"/>
                  </a:lnTo>
                  <a:close/>
                </a:path>
              </a:pathLst>
            </a:custGeom>
            <a:blipFill>
              <a:blip r:embed="rId5"/>
              <a:stretch>
                <a:fillRect l="0" t="0" r="3" b="0"/>
              </a:stretch>
            </a:blipFill>
          </p:spPr>
        </p:sp>
      </p:grpSp>
      <p:grpSp>
        <p:nvGrpSpPr>
          <p:cNvPr name="Group 7" id="7"/>
          <p:cNvGrpSpPr>
            <a:grpSpLocks noChangeAspect="true"/>
          </p:cNvGrpSpPr>
          <p:nvPr/>
        </p:nvGrpSpPr>
        <p:grpSpPr>
          <a:xfrm rot="1025040">
            <a:off x="14404096" y="3045914"/>
            <a:ext cx="1029719" cy="856174"/>
            <a:chOff x="0" y="0"/>
            <a:chExt cx="1372959" cy="1141565"/>
          </a:xfrm>
        </p:grpSpPr>
        <p:sp>
          <p:nvSpPr>
            <p:cNvPr name="Freeform 8" id="8"/>
            <p:cNvSpPr/>
            <p:nvPr/>
          </p:nvSpPr>
          <p:spPr>
            <a:xfrm flipH="false" flipV="false" rot="0">
              <a:off x="0" y="0"/>
              <a:ext cx="1372997" cy="1141603"/>
            </a:xfrm>
            <a:custGeom>
              <a:avLst/>
              <a:gdLst/>
              <a:ahLst/>
              <a:cxnLst/>
              <a:rect r="r" b="b" t="t" l="l"/>
              <a:pathLst>
                <a:path h="1141603" w="1372997">
                  <a:moveTo>
                    <a:pt x="0" y="0"/>
                  </a:moveTo>
                  <a:lnTo>
                    <a:pt x="0" y="1141603"/>
                  </a:lnTo>
                  <a:lnTo>
                    <a:pt x="1372997" y="1141603"/>
                  </a:lnTo>
                  <a:lnTo>
                    <a:pt x="1372997" y="0"/>
                  </a:lnTo>
                  <a:lnTo>
                    <a:pt x="0" y="0"/>
                  </a:lnTo>
                  <a:close/>
                </a:path>
              </a:pathLst>
            </a:custGeom>
            <a:blipFill>
              <a:blip r:embed="rId6"/>
              <a:stretch>
                <a:fillRect l="0" t="0" r="2" b="3"/>
              </a:stretch>
            </a:blipFill>
          </p:spPr>
        </p:sp>
      </p:grpSp>
      <p:grpSp>
        <p:nvGrpSpPr>
          <p:cNvPr name="Group 9" id="9"/>
          <p:cNvGrpSpPr>
            <a:grpSpLocks noChangeAspect="true"/>
          </p:cNvGrpSpPr>
          <p:nvPr/>
        </p:nvGrpSpPr>
        <p:grpSpPr>
          <a:xfrm rot="1025040">
            <a:off x="14533074" y="2691813"/>
            <a:ext cx="1104157" cy="736225"/>
            <a:chOff x="0" y="0"/>
            <a:chExt cx="1472209" cy="981634"/>
          </a:xfrm>
        </p:grpSpPr>
        <p:sp>
          <p:nvSpPr>
            <p:cNvPr name="Freeform 10" id="10"/>
            <p:cNvSpPr/>
            <p:nvPr/>
          </p:nvSpPr>
          <p:spPr>
            <a:xfrm flipH="false" flipV="false" rot="0">
              <a:off x="0" y="0"/>
              <a:ext cx="1472184" cy="981583"/>
            </a:xfrm>
            <a:custGeom>
              <a:avLst/>
              <a:gdLst/>
              <a:ahLst/>
              <a:cxnLst/>
              <a:rect r="r" b="b" t="t" l="l"/>
              <a:pathLst>
                <a:path h="981583" w="1472184">
                  <a:moveTo>
                    <a:pt x="0" y="0"/>
                  </a:moveTo>
                  <a:lnTo>
                    <a:pt x="0" y="981583"/>
                  </a:lnTo>
                  <a:lnTo>
                    <a:pt x="1472184" y="981583"/>
                  </a:lnTo>
                  <a:lnTo>
                    <a:pt x="1472184" y="0"/>
                  </a:lnTo>
                  <a:lnTo>
                    <a:pt x="0" y="0"/>
                  </a:lnTo>
                  <a:close/>
                </a:path>
              </a:pathLst>
            </a:custGeom>
            <a:blipFill>
              <a:blip r:embed="rId7"/>
              <a:stretch>
                <a:fillRect l="0" t="0" r="-1" b="-5"/>
              </a:stretch>
            </a:blipFill>
          </p:spPr>
        </p:sp>
      </p:grpSp>
      <p:grpSp>
        <p:nvGrpSpPr>
          <p:cNvPr name="Group 11" id="11"/>
          <p:cNvGrpSpPr>
            <a:grpSpLocks noChangeAspect="true"/>
          </p:cNvGrpSpPr>
          <p:nvPr/>
        </p:nvGrpSpPr>
        <p:grpSpPr>
          <a:xfrm rot="1025040">
            <a:off x="14640211" y="2292887"/>
            <a:ext cx="1315069" cy="868585"/>
            <a:chOff x="0" y="0"/>
            <a:chExt cx="1753426" cy="1158113"/>
          </a:xfrm>
        </p:grpSpPr>
        <p:sp>
          <p:nvSpPr>
            <p:cNvPr name="Freeform 12" id="12"/>
            <p:cNvSpPr/>
            <p:nvPr/>
          </p:nvSpPr>
          <p:spPr>
            <a:xfrm flipH="false" flipV="false" rot="0">
              <a:off x="0" y="0"/>
              <a:ext cx="1753362" cy="1158113"/>
            </a:xfrm>
            <a:custGeom>
              <a:avLst/>
              <a:gdLst/>
              <a:ahLst/>
              <a:cxnLst/>
              <a:rect r="r" b="b" t="t" l="l"/>
              <a:pathLst>
                <a:path h="1158113" w="1753362">
                  <a:moveTo>
                    <a:pt x="0" y="0"/>
                  </a:moveTo>
                  <a:lnTo>
                    <a:pt x="0" y="1158113"/>
                  </a:lnTo>
                  <a:lnTo>
                    <a:pt x="1753362" y="1158113"/>
                  </a:lnTo>
                  <a:lnTo>
                    <a:pt x="1753362" y="0"/>
                  </a:lnTo>
                  <a:lnTo>
                    <a:pt x="0" y="0"/>
                  </a:lnTo>
                  <a:close/>
                </a:path>
              </a:pathLst>
            </a:custGeom>
            <a:blipFill>
              <a:blip r:embed="rId8"/>
              <a:stretch>
                <a:fillRect l="0" t="0" r="-3" b="0"/>
              </a:stretch>
            </a:blipFill>
          </p:spPr>
        </p:sp>
      </p:grpSp>
      <p:grpSp>
        <p:nvGrpSpPr>
          <p:cNvPr name="Group 13" id="13"/>
          <p:cNvGrpSpPr>
            <a:grpSpLocks noChangeAspect="true"/>
          </p:cNvGrpSpPr>
          <p:nvPr/>
        </p:nvGrpSpPr>
        <p:grpSpPr>
          <a:xfrm rot="1025040">
            <a:off x="14282090" y="3419685"/>
            <a:ext cx="996639" cy="897541"/>
            <a:chOff x="0" y="0"/>
            <a:chExt cx="1328852" cy="1196721"/>
          </a:xfrm>
        </p:grpSpPr>
        <p:sp>
          <p:nvSpPr>
            <p:cNvPr name="Freeform 14" id="14"/>
            <p:cNvSpPr/>
            <p:nvPr/>
          </p:nvSpPr>
          <p:spPr>
            <a:xfrm flipH="false" flipV="false" rot="0">
              <a:off x="0" y="0"/>
              <a:ext cx="1328801" cy="1196721"/>
            </a:xfrm>
            <a:custGeom>
              <a:avLst/>
              <a:gdLst/>
              <a:ahLst/>
              <a:cxnLst/>
              <a:rect r="r" b="b" t="t" l="l"/>
              <a:pathLst>
                <a:path h="1196721" w="1328801">
                  <a:moveTo>
                    <a:pt x="0" y="0"/>
                  </a:moveTo>
                  <a:lnTo>
                    <a:pt x="0" y="1196721"/>
                  </a:lnTo>
                  <a:lnTo>
                    <a:pt x="1328801" y="1196721"/>
                  </a:lnTo>
                  <a:lnTo>
                    <a:pt x="1328801" y="0"/>
                  </a:lnTo>
                  <a:lnTo>
                    <a:pt x="0" y="0"/>
                  </a:lnTo>
                  <a:close/>
                </a:path>
              </a:pathLst>
            </a:custGeom>
            <a:blipFill>
              <a:blip r:embed="rId9"/>
              <a:stretch>
                <a:fillRect l="0" t="0" r="-3" b="0"/>
              </a:stretch>
            </a:blipFill>
          </p:spPr>
        </p:sp>
      </p:grpSp>
      <p:grpSp>
        <p:nvGrpSpPr>
          <p:cNvPr name="Group 15" id="15"/>
          <p:cNvGrpSpPr>
            <a:grpSpLocks noChangeAspect="true"/>
          </p:cNvGrpSpPr>
          <p:nvPr/>
        </p:nvGrpSpPr>
        <p:grpSpPr>
          <a:xfrm rot="1025040">
            <a:off x="14026324" y="4253951"/>
            <a:ext cx="996639" cy="893397"/>
            <a:chOff x="0" y="0"/>
            <a:chExt cx="1328852" cy="1191196"/>
          </a:xfrm>
        </p:grpSpPr>
        <p:sp>
          <p:nvSpPr>
            <p:cNvPr name="Freeform 16" id="16"/>
            <p:cNvSpPr/>
            <p:nvPr/>
          </p:nvSpPr>
          <p:spPr>
            <a:xfrm flipH="false" flipV="false" rot="0">
              <a:off x="0" y="0"/>
              <a:ext cx="1328801" cy="1191260"/>
            </a:xfrm>
            <a:custGeom>
              <a:avLst/>
              <a:gdLst/>
              <a:ahLst/>
              <a:cxnLst/>
              <a:rect r="r" b="b" t="t" l="l"/>
              <a:pathLst>
                <a:path h="1191260" w="1328801">
                  <a:moveTo>
                    <a:pt x="0" y="0"/>
                  </a:moveTo>
                  <a:lnTo>
                    <a:pt x="0" y="1191260"/>
                  </a:lnTo>
                  <a:lnTo>
                    <a:pt x="1328801" y="1191260"/>
                  </a:lnTo>
                  <a:lnTo>
                    <a:pt x="1328801" y="127"/>
                  </a:lnTo>
                  <a:lnTo>
                    <a:pt x="0" y="0"/>
                  </a:lnTo>
                  <a:close/>
                </a:path>
              </a:pathLst>
            </a:custGeom>
            <a:blipFill>
              <a:blip r:embed="rId10"/>
              <a:stretch>
                <a:fillRect l="0" t="0" r="-3" b="5"/>
              </a:stretch>
            </a:blipFill>
          </p:spPr>
        </p:sp>
      </p:grpSp>
      <p:grpSp>
        <p:nvGrpSpPr>
          <p:cNvPr name="Group 17" id="17"/>
          <p:cNvGrpSpPr>
            <a:grpSpLocks noChangeAspect="true"/>
          </p:cNvGrpSpPr>
          <p:nvPr/>
        </p:nvGrpSpPr>
        <p:grpSpPr>
          <a:xfrm rot="1025040">
            <a:off x="16558431" y="2659666"/>
            <a:ext cx="1091756" cy="765181"/>
            <a:chOff x="0" y="0"/>
            <a:chExt cx="1455674" cy="1020242"/>
          </a:xfrm>
        </p:grpSpPr>
        <p:sp>
          <p:nvSpPr>
            <p:cNvPr name="Freeform 18" id="18"/>
            <p:cNvSpPr/>
            <p:nvPr/>
          </p:nvSpPr>
          <p:spPr>
            <a:xfrm flipH="false" flipV="false" rot="0">
              <a:off x="0" y="0"/>
              <a:ext cx="1455674" cy="1020191"/>
            </a:xfrm>
            <a:custGeom>
              <a:avLst/>
              <a:gdLst/>
              <a:ahLst/>
              <a:cxnLst/>
              <a:rect r="r" b="b" t="t" l="l"/>
              <a:pathLst>
                <a:path h="1020191" w="1455674">
                  <a:moveTo>
                    <a:pt x="0" y="0"/>
                  </a:moveTo>
                  <a:lnTo>
                    <a:pt x="0" y="1020191"/>
                  </a:lnTo>
                  <a:lnTo>
                    <a:pt x="1455674" y="1020191"/>
                  </a:lnTo>
                  <a:lnTo>
                    <a:pt x="1455674" y="0"/>
                  </a:lnTo>
                  <a:lnTo>
                    <a:pt x="0" y="0"/>
                  </a:lnTo>
                  <a:close/>
                </a:path>
              </a:pathLst>
            </a:custGeom>
            <a:blipFill>
              <a:blip r:embed="rId11"/>
              <a:stretch>
                <a:fillRect l="0" t="0" r="0" b="-4"/>
              </a:stretch>
            </a:blipFill>
          </p:spPr>
        </p:sp>
      </p:grpSp>
      <p:grpSp>
        <p:nvGrpSpPr>
          <p:cNvPr name="Group 19" id="19"/>
          <p:cNvGrpSpPr>
            <a:grpSpLocks noChangeAspect="true"/>
          </p:cNvGrpSpPr>
          <p:nvPr/>
        </p:nvGrpSpPr>
        <p:grpSpPr>
          <a:xfrm rot="1025040">
            <a:off x="15904197" y="4373004"/>
            <a:ext cx="1166193" cy="1100204"/>
            <a:chOff x="0" y="0"/>
            <a:chExt cx="1554924" cy="1466939"/>
          </a:xfrm>
        </p:grpSpPr>
        <p:sp>
          <p:nvSpPr>
            <p:cNvPr name="Freeform 20" id="20"/>
            <p:cNvSpPr/>
            <p:nvPr/>
          </p:nvSpPr>
          <p:spPr>
            <a:xfrm flipH="false" flipV="false" rot="0">
              <a:off x="0" y="0"/>
              <a:ext cx="1554861" cy="1466977"/>
            </a:xfrm>
            <a:custGeom>
              <a:avLst/>
              <a:gdLst/>
              <a:ahLst/>
              <a:cxnLst/>
              <a:rect r="r" b="b" t="t" l="l"/>
              <a:pathLst>
                <a:path h="1466977" w="1554861">
                  <a:moveTo>
                    <a:pt x="0" y="0"/>
                  </a:moveTo>
                  <a:lnTo>
                    <a:pt x="0" y="1466977"/>
                  </a:lnTo>
                  <a:lnTo>
                    <a:pt x="1554861" y="1466977"/>
                  </a:lnTo>
                  <a:lnTo>
                    <a:pt x="1554861" y="0"/>
                  </a:lnTo>
                  <a:lnTo>
                    <a:pt x="0" y="0"/>
                  </a:lnTo>
                  <a:close/>
                </a:path>
              </a:pathLst>
            </a:custGeom>
            <a:blipFill>
              <a:blip r:embed="rId12"/>
              <a:stretch>
                <a:fillRect l="0" t="0" r="-4" b="2"/>
              </a:stretch>
            </a:blipFill>
          </p:spPr>
        </p:sp>
      </p:grpSp>
      <p:grpSp>
        <p:nvGrpSpPr>
          <p:cNvPr name="Group 21" id="21"/>
          <p:cNvGrpSpPr>
            <a:grpSpLocks noChangeAspect="true"/>
          </p:cNvGrpSpPr>
          <p:nvPr/>
        </p:nvGrpSpPr>
        <p:grpSpPr>
          <a:xfrm rot="1025040">
            <a:off x="16117129" y="3569494"/>
            <a:ext cx="1219952" cy="963720"/>
            <a:chOff x="0" y="0"/>
            <a:chExt cx="1626603" cy="1284961"/>
          </a:xfrm>
        </p:grpSpPr>
        <p:sp>
          <p:nvSpPr>
            <p:cNvPr name="Freeform 22" id="22"/>
            <p:cNvSpPr/>
            <p:nvPr/>
          </p:nvSpPr>
          <p:spPr>
            <a:xfrm flipH="false" flipV="false" rot="0">
              <a:off x="0" y="0"/>
              <a:ext cx="1626616" cy="1284986"/>
            </a:xfrm>
            <a:custGeom>
              <a:avLst/>
              <a:gdLst/>
              <a:ahLst/>
              <a:cxnLst/>
              <a:rect r="r" b="b" t="t" l="l"/>
              <a:pathLst>
                <a:path h="1284986" w="1626616">
                  <a:moveTo>
                    <a:pt x="0" y="0"/>
                  </a:moveTo>
                  <a:lnTo>
                    <a:pt x="0" y="1284986"/>
                  </a:lnTo>
                  <a:lnTo>
                    <a:pt x="1626616" y="1284986"/>
                  </a:lnTo>
                  <a:lnTo>
                    <a:pt x="1626616" y="0"/>
                  </a:lnTo>
                  <a:lnTo>
                    <a:pt x="0" y="0"/>
                  </a:lnTo>
                  <a:close/>
                </a:path>
              </a:pathLst>
            </a:custGeom>
            <a:blipFill>
              <a:blip r:embed="rId13"/>
              <a:stretch>
                <a:fillRect l="0" t="0" r="0" b="1"/>
              </a:stretch>
            </a:blipFill>
          </p:spPr>
        </p:sp>
      </p:grpSp>
      <p:grpSp>
        <p:nvGrpSpPr>
          <p:cNvPr name="Group 23" id="23"/>
          <p:cNvGrpSpPr>
            <a:grpSpLocks noChangeAspect="true"/>
          </p:cNvGrpSpPr>
          <p:nvPr/>
        </p:nvGrpSpPr>
        <p:grpSpPr>
          <a:xfrm rot="1025040">
            <a:off x="16274244" y="3216707"/>
            <a:ext cx="1191006" cy="839629"/>
            <a:chOff x="0" y="0"/>
            <a:chExt cx="1588008" cy="1119505"/>
          </a:xfrm>
        </p:grpSpPr>
        <p:sp>
          <p:nvSpPr>
            <p:cNvPr name="Freeform 24" id="24"/>
            <p:cNvSpPr/>
            <p:nvPr/>
          </p:nvSpPr>
          <p:spPr>
            <a:xfrm flipH="false" flipV="false" rot="0">
              <a:off x="0" y="0"/>
              <a:ext cx="1588008" cy="1119505"/>
            </a:xfrm>
            <a:custGeom>
              <a:avLst/>
              <a:gdLst/>
              <a:ahLst/>
              <a:cxnLst/>
              <a:rect r="r" b="b" t="t" l="l"/>
              <a:pathLst>
                <a:path h="1119505" w="1588008">
                  <a:moveTo>
                    <a:pt x="0" y="0"/>
                  </a:moveTo>
                  <a:lnTo>
                    <a:pt x="0" y="1119505"/>
                  </a:lnTo>
                  <a:lnTo>
                    <a:pt x="1588008" y="1119505"/>
                  </a:lnTo>
                  <a:lnTo>
                    <a:pt x="1588008" y="0"/>
                  </a:lnTo>
                  <a:lnTo>
                    <a:pt x="0" y="0"/>
                  </a:lnTo>
                  <a:close/>
                </a:path>
              </a:pathLst>
            </a:custGeom>
            <a:blipFill>
              <a:blip r:embed="rId14"/>
              <a:stretch>
                <a:fillRect l="0" t="0" r="0" b="0"/>
              </a:stretch>
            </a:blipFill>
          </p:spPr>
        </p:sp>
      </p:grpSp>
      <p:grpSp>
        <p:nvGrpSpPr>
          <p:cNvPr name="Group 25" id="25"/>
          <p:cNvGrpSpPr>
            <a:grpSpLocks noChangeAspect="true"/>
          </p:cNvGrpSpPr>
          <p:nvPr/>
        </p:nvGrpSpPr>
        <p:grpSpPr>
          <a:xfrm rot="1025040">
            <a:off x="16341300" y="2974477"/>
            <a:ext cx="1207541" cy="777592"/>
            <a:chOff x="0" y="0"/>
            <a:chExt cx="1610055" cy="1036790"/>
          </a:xfrm>
        </p:grpSpPr>
        <p:sp>
          <p:nvSpPr>
            <p:cNvPr name="Freeform 26" id="26"/>
            <p:cNvSpPr/>
            <p:nvPr/>
          </p:nvSpPr>
          <p:spPr>
            <a:xfrm flipH="false" flipV="false" rot="0">
              <a:off x="0" y="0"/>
              <a:ext cx="1610106" cy="1036828"/>
            </a:xfrm>
            <a:custGeom>
              <a:avLst/>
              <a:gdLst/>
              <a:ahLst/>
              <a:cxnLst/>
              <a:rect r="r" b="b" t="t" l="l"/>
              <a:pathLst>
                <a:path h="1036828" w="1610106">
                  <a:moveTo>
                    <a:pt x="0" y="0"/>
                  </a:moveTo>
                  <a:lnTo>
                    <a:pt x="0" y="1036828"/>
                  </a:lnTo>
                  <a:lnTo>
                    <a:pt x="1610106" y="1036828"/>
                  </a:lnTo>
                  <a:lnTo>
                    <a:pt x="1610106" y="0"/>
                  </a:lnTo>
                  <a:lnTo>
                    <a:pt x="0" y="0"/>
                  </a:lnTo>
                  <a:close/>
                </a:path>
              </a:pathLst>
            </a:custGeom>
            <a:blipFill>
              <a:blip r:embed="rId15"/>
              <a:stretch>
                <a:fillRect l="0" t="0" r="3" b="3"/>
              </a:stretch>
            </a:blipFill>
          </p:spPr>
        </p:sp>
      </p:grpSp>
      <p:grpSp>
        <p:nvGrpSpPr>
          <p:cNvPr name="Group 27" id="27"/>
          <p:cNvGrpSpPr>
            <a:grpSpLocks noChangeAspect="true"/>
          </p:cNvGrpSpPr>
          <p:nvPr/>
        </p:nvGrpSpPr>
        <p:grpSpPr>
          <a:xfrm rot="1025040">
            <a:off x="15941240" y="3857415"/>
            <a:ext cx="1286123" cy="1091936"/>
            <a:chOff x="0" y="0"/>
            <a:chExt cx="1714830" cy="1455915"/>
          </a:xfrm>
        </p:grpSpPr>
        <p:sp>
          <p:nvSpPr>
            <p:cNvPr name="Freeform 28" id="28"/>
            <p:cNvSpPr/>
            <p:nvPr/>
          </p:nvSpPr>
          <p:spPr>
            <a:xfrm flipH="false" flipV="false" rot="0">
              <a:off x="0" y="0"/>
              <a:ext cx="1714881" cy="1455928"/>
            </a:xfrm>
            <a:custGeom>
              <a:avLst/>
              <a:gdLst/>
              <a:ahLst/>
              <a:cxnLst/>
              <a:rect r="r" b="b" t="t" l="l"/>
              <a:pathLst>
                <a:path h="1455928" w="1714881">
                  <a:moveTo>
                    <a:pt x="0" y="0"/>
                  </a:moveTo>
                  <a:lnTo>
                    <a:pt x="0" y="1455928"/>
                  </a:lnTo>
                  <a:lnTo>
                    <a:pt x="1714754" y="1455928"/>
                  </a:lnTo>
                  <a:lnTo>
                    <a:pt x="1714881" y="0"/>
                  </a:lnTo>
                  <a:lnTo>
                    <a:pt x="0" y="0"/>
                  </a:lnTo>
                  <a:close/>
                </a:path>
              </a:pathLst>
            </a:custGeom>
            <a:blipFill>
              <a:blip r:embed="rId16"/>
              <a:stretch>
                <a:fillRect l="0" t="0" r="2" b="0"/>
              </a:stretch>
            </a:blipFill>
          </p:spPr>
        </p:sp>
      </p:grpSp>
      <p:grpSp>
        <p:nvGrpSpPr>
          <p:cNvPr name="Group 29" id="29"/>
          <p:cNvGrpSpPr>
            <a:grpSpLocks noChangeAspect="true"/>
          </p:cNvGrpSpPr>
          <p:nvPr/>
        </p:nvGrpSpPr>
        <p:grpSpPr>
          <a:xfrm rot="1025040">
            <a:off x="15940611" y="4920263"/>
            <a:ext cx="996639" cy="897541"/>
            <a:chOff x="0" y="0"/>
            <a:chExt cx="1328852" cy="1196721"/>
          </a:xfrm>
        </p:grpSpPr>
        <p:sp>
          <p:nvSpPr>
            <p:cNvPr name="Freeform 30" id="30"/>
            <p:cNvSpPr/>
            <p:nvPr/>
          </p:nvSpPr>
          <p:spPr>
            <a:xfrm flipH="false" flipV="false" rot="0">
              <a:off x="0" y="0"/>
              <a:ext cx="1328801" cy="1196721"/>
            </a:xfrm>
            <a:custGeom>
              <a:avLst/>
              <a:gdLst/>
              <a:ahLst/>
              <a:cxnLst/>
              <a:rect r="r" b="b" t="t" l="l"/>
              <a:pathLst>
                <a:path h="1196721" w="1328801">
                  <a:moveTo>
                    <a:pt x="0" y="0"/>
                  </a:moveTo>
                  <a:lnTo>
                    <a:pt x="0" y="1196721"/>
                  </a:lnTo>
                  <a:lnTo>
                    <a:pt x="1328801" y="1196721"/>
                  </a:lnTo>
                  <a:lnTo>
                    <a:pt x="1328801" y="0"/>
                  </a:lnTo>
                  <a:lnTo>
                    <a:pt x="0" y="0"/>
                  </a:lnTo>
                  <a:close/>
                </a:path>
              </a:pathLst>
            </a:custGeom>
            <a:blipFill>
              <a:blip r:embed="rId17"/>
              <a:stretch>
                <a:fillRect l="0" t="0" r="-3" b="0"/>
              </a:stretch>
            </a:blipFill>
          </p:spPr>
        </p:sp>
      </p:grpSp>
      <p:grpSp>
        <p:nvGrpSpPr>
          <p:cNvPr name="Group 31" id="31"/>
          <p:cNvGrpSpPr>
            <a:grpSpLocks noChangeAspect="true"/>
          </p:cNvGrpSpPr>
          <p:nvPr/>
        </p:nvGrpSpPr>
        <p:grpSpPr>
          <a:xfrm rot="1024979">
            <a:off x="13943247" y="4986071"/>
            <a:ext cx="2514371" cy="2055666"/>
            <a:chOff x="0" y="0"/>
            <a:chExt cx="3352495" cy="2740889"/>
          </a:xfrm>
        </p:grpSpPr>
        <p:sp>
          <p:nvSpPr>
            <p:cNvPr name="Freeform 32" id="32"/>
            <p:cNvSpPr/>
            <p:nvPr/>
          </p:nvSpPr>
          <p:spPr>
            <a:xfrm flipH="false" flipV="false" rot="0">
              <a:off x="0" y="0"/>
              <a:ext cx="3352546" cy="2740914"/>
            </a:xfrm>
            <a:custGeom>
              <a:avLst/>
              <a:gdLst/>
              <a:ahLst/>
              <a:cxnLst/>
              <a:rect r="r" b="b" t="t" l="l"/>
              <a:pathLst>
                <a:path h="2740914" w="3352546">
                  <a:moveTo>
                    <a:pt x="0" y="0"/>
                  </a:moveTo>
                  <a:lnTo>
                    <a:pt x="0" y="2740914"/>
                  </a:lnTo>
                  <a:lnTo>
                    <a:pt x="3352419" y="2740914"/>
                  </a:lnTo>
                  <a:lnTo>
                    <a:pt x="3352546" y="0"/>
                  </a:lnTo>
                  <a:lnTo>
                    <a:pt x="0" y="0"/>
                  </a:lnTo>
                  <a:close/>
                </a:path>
              </a:pathLst>
            </a:custGeom>
            <a:blipFill>
              <a:blip r:embed="rId18"/>
              <a:stretch>
                <a:fillRect l="0" t="0" r="1" b="0"/>
              </a:stretch>
            </a:blipFill>
          </p:spPr>
        </p:sp>
      </p:grpSp>
      <p:grpSp>
        <p:nvGrpSpPr>
          <p:cNvPr name="Group 33" id="33"/>
          <p:cNvGrpSpPr>
            <a:grpSpLocks noChangeAspect="true"/>
          </p:cNvGrpSpPr>
          <p:nvPr/>
        </p:nvGrpSpPr>
        <p:grpSpPr>
          <a:xfrm rot="1025040">
            <a:off x="14675377" y="6650326"/>
            <a:ext cx="1269578" cy="897541"/>
            <a:chOff x="0" y="0"/>
            <a:chExt cx="1692770" cy="1196721"/>
          </a:xfrm>
        </p:grpSpPr>
        <p:sp>
          <p:nvSpPr>
            <p:cNvPr name="Freeform 34" id="34"/>
            <p:cNvSpPr/>
            <p:nvPr/>
          </p:nvSpPr>
          <p:spPr>
            <a:xfrm flipH="false" flipV="false" rot="0">
              <a:off x="0" y="0"/>
              <a:ext cx="1692783" cy="1196721"/>
            </a:xfrm>
            <a:custGeom>
              <a:avLst/>
              <a:gdLst/>
              <a:ahLst/>
              <a:cxnLst/>
              <a:rect r="r" b="b" t="t" l="l"/>
              <a:pathLst>
                <a:path h="1196721" w="1692783">
                  <a:moveTo>
                    <a:pt x="0" y="0"/>
                  </a:moveTo>
                  <a:lnTo>
                    <a:pt x="0" y="1196721"/>
                  </a:lnTo>
                  <a:lnTo>
                    <a:pt x="1692783" y="1196721"/>
                  </a:lnTo>
                  <a:lnTo>
                    <a:pt x="1692783" y="0"/>
                  </a:lnTo>
                  <a:lnTo>
                    <a:pt x="0" y="0"/>
                  </a:lnTo>
                  <a:close/>
                </a:path>
              </a:pathLst>
            </a:custGeom>
            <a:blipFill>
              <a:blip r:embed="rId19"/>
              <a:stretch>
                <a:fillRect l="0" t="0" r="0" b="0"/>
              </a:stretch>
            </a:blipFill>
          </p:spPr>
        </p:sp>
      </p:grpSp>
      <p:sp>
        <p:nvSpPr>
          <p:cNvPr name="Freeform 35" id="35"/>
          <p:cNvSpPr/>
          <p:nvPr/>
        </p:nvSpPr>
        <p:spPr>
          <a:xfrm flipH="false" flipV="false" rot="0">
            <a:off x="14078245" y="2097662"/>
            <a:ext cx="2775661" cy="5767930"/>
          </a:xfrm>
          <a:custGeom>
            <a:avLst/>
            <a:gdLst/>
            <a:ahLst/>
            <a:cxnLst/>
            <a:rect r="r" b="b" t="t" l="l"/>
            <a:pathLst>
              <a:path h="5767930" w="2775661">
                <a:moveTo>
                  <a:pt x="0" y="0"/>
                </a:moveTo>
                <a:lnTo>
                  <a:pt x="2775661" y="0"/>
                </a:lnTo>
                <a:lnTo>
                  <a:pt x="2775661" y="5767931"/>
                </a:lnTo>
                <a:lnTo>
                  <a:pt x="0" y="576793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36" id="36"/>
          <p:cNvGrpSpPr>
            <a:grpSpLocks noChangeAspect="true"/>
          </p:cNvGrpSpPr>
          <p:nvPr/>
        </p:nvGrpSpPr>
        <p:grpSpPr>
          <a:xfrm rot="-954960">
            <a:off x="9006850" y="1765687"/>
            <a:ext cx="6896071" cy="6755587"/>
            <a:chOff x="0" y="0"/>
            <a:chExt cx="9194762" cy="9007450"/>
          </a:xfrm>
        </p:grpSpPr>
        <p:sp>
          <p:nvSpPr>
            <p:cNvPr name="Freeform 37" id="37"/>
            <p:cNvSpPr/>
            <p:nvPr/>
          </p:nvSpPr>
          <p:spPr>
            <a:xfrm flipH="false" flipV="false" rot="0">
              <a:off x="0" y="0"/>
              <a:ext cx="9194800" cy="9007475"/>
            </a:xfrm>
            <a:custGeom>
              <a:avLst/>
              <a:gdLst/>
              <a:ahLst/>
              <a:cxnLst/>
              <a:rect r="r" b="b" t="t" l="l"/>
              <a:pathLst>
                <a:path h="9007475" w="9194800">
                  <a:moveTo>
                    <a:pt x="8076057" y="0"/>
                  </a:moveTo>
                  <a:lnTo>
                    <a:pt x="0" y="1149604"/>
                  </a:lnTo>
                  <a:lnTo>
                    <a:pt x="1118616" y="9007475"/>
                  </a:lnTo>
                  <a:lnTo>
                    <a:pt x="9194800" y="7857871"/>
                  </a:lnTo>
                  <a:lnTo>
                    <a:pt x="8076057" y="0"/>
                  </a:lnTo>
                  <a:close/>
                </a:path>
              </a:pathLst>
            </a:custGeom>
            <a:blipFill>
              <a:blip r:embed="rId22"/>
              <a:stretch>
                <a:fillRect l="-135867" t="-108252" r="-196969" b="-80088"/>
              </a:stretch>
            </a:blipFill>
          </p:spPr>
        </p:sp>
      </p:grpSp>
      <p:grpSp>
        <p:nvGrpSpPr>
          <p:cNvPr name="Group 38" id="38"/>
          <p:cNvGrpSpPr>
            <a:grpSpLocks noChangeAspect="true"/>
          </p:cNvGrpSpPr>
          <p:nvPr/>
        </p:nvGrpSpPr>
        <p:grpSpPr>
          <a:xfrm rot="1338600">
            <a:off x="7902769" y="587312"/>
            <a:ext cx="2482663" cy="2354980"/>
            <a:chOff x="0" y="0"/>
            <a:chExt cx="3310217" cy="3139973"/>
          </a:xfrm>
        </p:grpSpPr>
        <p:sp>
          <p:nvSpPr>
            <p:cNvPr name="Freeform 39" id="39"/>
            <p:cNvSpPr/>
            <p:nvPr/>
          </p:nvSpPr>
          <p:spPr>
            <a:xfrm flipH="false" flipV="false" rot="0">
              <a:off x="0" y="0"/>
              <a:ext cx="3310255" cy="3139948"/>
            </a:xfrm>
            <a:custGeom>
              <a:avLst/>
              <a:gdLst/>
              <a:ahLst/>
              <a:cxnLst/>
              <a:rect r="r" b="b" t="t" l="l"/>
              <a:pathLst>
                <a:path h="3139948" w="3310255">
                  <a:moveTo>
                    <a:pt x="0" y="0"/>
                  </a:moveTo>
                  <a:lnTo>
                    <a:pt x="0" y="3139948"/>
                  </a:lnTo>
                  <a:lnTo>
                    <a:pt x="3310128" y="3139948"/>
                  </a:lnTo>
                  <a:lnTo>
                    <a:pt x="3310255" y="0"/>
                  </a:lnTo>
                  <a:lnTo>
                    <a:pt x="3264408" y="0"/>
                  </a:lnTo>
                  <a:lnTo>
                    <a:pt x="0" y="0"/>
                  </a:lnTo>
                  <a:close/>
                </a:path>
              </a:pathLst>
            </a:custGeom>
            <a:blipFill>
              <a:blip r:embed="rId23"/>
              <a:stretch>
                <a:fillRect l="-3" t="0" r="-1" b="0"/>
              </a:stretch>
            </a:blipFill>
          </p:spPr>
        </p:sp>
      </p:grpSp>
      <p:sp>
        <p:nvSpPr>
          <p:cNvPr name="Freeform 40" id="40"/>
          <p:cNvSpPr/>
          <p:nvPr/>
        </p:nvSpPr>
        <p:spPr>
          <a:xfrm flipH="false" flipV="false" rot="0">
            <a:off x="0" y="0"/>
            <a:ext cx="3954018" cy="4114800"/>
          </a:xfrm>
          <a:custGeom>
            <a:avLst/>
            <a:gdLst/>
            <a:ahLst/>
            <a:cxnLst/>
            <a:rect r="r" b="b" t="t" l="l"/>
            <a:pathLst>
              <a:path h="4114800" w="3954018">
                <a:moveTo>
                  <a:pt x="0" y="0"/>
                </a:moveTo>
                <a:lnTo>
                  <a:pt x="3954018" y="0"/>
                </a:lnTo>
                <a:lnTo>
                  <a:pt x="3954018" y="4114800"/>
                </a:lnTo>
                <a:lnTo>
                  <a:pt x="0" y="4114800"/>
                </a:lnTo>
                <a:lnTo>
                  <a:pt x="0" y="0"/>
                </a:lnTo>
                <a:close/>
              </a:path>
            </a:pathLst>
          </a:custGeom>
          <a:blipFill>
            <a:blip r:embed="rId24"/>
            <a:stretch>
              <a:fillRect l="0" t="0" r="0" b="0"/>
            </a:stretch>
          </a:blipFill>
        </p:spPr>
      </p:sp>
      <p:sp>
        <p:nvSpPr>
          <p:cNvPr name="Freeform 41" id="41"/>
          <p:cNvSpPr/>
          <p:nvPr/>
        </p:nvSpPr>
        <p:spPr>
          <a:xfrm flipH="false" flipV="false" rot="0">
            <a:off x="-6043870" y="2079755"/>
            <a:ext cx="8888692" cy="8440693"/>
          </a:xfrm>
          <a:custGeom>
            <a:avLst/>
            <a:gdLst/>
            <a:ahLst/>
            <a:cxnLst/>
            <a:rect r="r" b="b" t="t" l="l"/>
            <a:pathLst>
              <a:path h="8440693" w="8888692">
                <a:moveTo>
                  <a:pt x="0" y="0"/>
                </a:moveTo>
                <a:lnTo>
                  <a:pt x="8888692" y="0"/>
                </a:lnTo>
                <a:lnTo>
                  <a:pt x="8888692" y="8440693"/>
                </a:lnTo>
                <a:lnTo>
                  <a:pt x="0" y="8440693"/>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TextBox 42" id="42"/>
          <p:cNvSpPr txBox="true"/>
          <p:nvPr/>
        </p:nvSpPr>
        <p:spPr>
          <a:xfrm rot="0">
            <a:off x="3142745" y="2710310"/>
            <a:ext cx="5230320" cy="2102901"/>
          </a:xfrm>
          <a:prstGeom prst="rect">
            <a:avLst/>
          </a:prstGeom>
        </p:spPr>
        <p:txBody>
          <a:bodyPr anchor="t" rtlCol="false" tIns="0" lIns="0" bIns="0" rIns="0">
            <a:spAutoFit/>
          </a:bodyPr>
          <a:lstStyle/>
          <a:p>
            <a:pPr algn="l">
              <a:lnSpc>
                <a:spcPts val="3625"/>
              </a:lnSpc>
            </a:pPr>
            <a:r>
              <a:rPr lang="en-US" sz="3359" spc="-6">
                <a:solidFill>
                  <a:srgbClr val="000000"/>
                </a:solidFill>
                <a:latin typeface="Montserrat"/>
                <a:ea typeface="Montserrat"/>
                <a:cs typeface="Montserrat"/>
                <a:sym typeface="Montserrat"/>
              </a:rPr>
              <a:t>Inclusive Talent Shows</a:t>
            </a:r>
          </a:p>
          <a:p>
            <a:pPr algn="l">
              <a:lnSpc>
                <a:spcPts val="10982"/>
              </a:lnSpc>
            </a:pPr>
            <a:r>
              <a:rPr lang="en-US" b="true" sz="10177" spc="183">
                <a:solidFill>
                  <a:srgbClr val="000000"/>
                </a:solidFill>
                <a:latin typeface="Montserrat Bold"/>
                <a:ea typeface="Montserrat Bold"/>
                <a:cs typeface="Montserrat Bold"/>
                <a:sym typeface="Montserrat Bold"/>
              </a:rPr>
              <a:t>See the </a:t>
            </a:r>
          </a:p>
        </p:txBody>
      </p:sp>
      <p:sp>
        <p:nvSpPr>
          <p:cNvPr name="TextBox 43" id="43"/>
          <p:cNvSpPr txBox="true"/>
          <p:nvPr/>
        </p:nvSpPr>
        <p:spPr>
          <a:xfrm rot="0">
            <a:off x="2944625" y="4692196"/>
            <a:ext cx="5322465" cy="3298469"/>
          </a:xfrm>
          <a:prstGeom prst="rect">
            <a:avLst/>
          </a:prstGeom>
        </p:spPr>
        <p:txBody>
          <a:bodyPr anchor="t" rtlCol="false" tIns="0" lIns="0" bIns="0" rIns="0">
            <a:spAutoFit/>
          </a:bodyPr>
          <a:lstStyle/>
          <a:p>
            <a:pPr algn="ctr">
              <a:lnSpc>
                <a:spcPts val="10982"/>
              </a:lnSpc>
            </a:pPr>
            <a:r>
              <a:rPr lang="en-US" b="true" sz="10177" spc="183">
                <a:solidFill>
                  <a:srgbClr val="000000"/>
                </a:solidFill>
                <a:latin typeface="Montserrat Bold"/>
                <a:ea typeface="Montserrat Bold"/>
                <a:cs typeface="Montserrat Bold"/>
                <a:sym typeface="Montserrat Bold"/>
              </a:rPr>
              <a:t>Ability</a:t>
            </a:r>
          </a:p>
          <a:p>
            <a:pPr algn="ctr">
              <a:lnSpc>
                <a:spcPts val="4650"/>
              </a:lnSpc>
            </a:pPr>
            <a:r>
              <a:rPr lang="en-US" sz="1860" spc="-3">
                <a:solidFill>
                  <a:srgbClr val="000000"/>
                </a:solidFill>
                <a:latin typeface="Montserrat"/>
                <a:ea typeface="Montserrat"/>
                <a:cs typeface="Montserrat"/>
                <a:sym typeface="Montserrat"/>
              </a:rPr>
              <a:t>Presentation by Haron, Hynes Rayyandale M.</a:t>
            </a:r>
          </a:p>
          <a:p>
            <a:pPr algn="ctr">
              <a:lnSpc>
                <a:spcPts val="930"/>
              </a:lnSpc>
            </a:pPr>
            <a:r>
              <a:rPr lang="en-US" sz="1860" spc="-3">
                <a:solidFill>
                  <a:srgbClr val="000000"/>
                </a:solidFill>
                <a:latin typeface="Montserrat"/>
                <a:ea typeface="Montserrat"/>
                <a:cs typeface="Montserrat"/>
                <a:sym typeface="Montserrat"/>
              </a:rPr>
              <a:t>BSCE 2A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EF0"/>
        </a:solidFill>
      </p:bgPr>
    </p:bg>
    <p:spTree>
      <p:nvGrpSpPr>
        <p:cNvPr id="1" name=""/>
        <p:cNvGrpSpPr/>
        <p:nvPr/>
      </p:nvGrpSpPr>
      <p:grpSpPr>
        <a:xfrm>
          <a:off x="0" y="0"/>
          <a:ext cx="0" cy="0"/>
          <a:chOff x="0" y="0"/>
          <a:chExt cx="0" cy="0"/>
        </a:xfrm>
      </p:grpSpPr>
      <p:sp>
        <p:nvSpPr>
          <p:cNvPr name="Freeform 2" id="2"/>
          <p:cNvSpPr/>
          <p:nvPr/>
        </p:nvSpPr>
        <p:spPr>
          <a:xfrm flipH="false" flipV="false" rot="0">
            <a:off x="7751064" y="3224908"/>
            <a:ext cx="10536936" cy="6033392"/>
          </a:xfrm>
          <a:custGeom>
            <a:avLst/>
            <a:gdLst/>
            <a:ahLst/>
            <a:cxnLst/>
            <a:rect r="r" b="b" t="t" l="l"/>
            <a:pathLst>
              <a:path h="6033392" w="10536936">
                <a:moveTo>
                  <a:pt x="0" y="0"/>
                </a:moveTo>
                <a:lnTo>
                  <a:pt x="10536936" y="0"/>
                </a:lnTo>
                <a:lnTo>
                  <a:pt x="10536936" y="6033392"/>
                </a:lnTo>
                <a:lnTo>
                  <a:pt x="0" y="6033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2695680">
            <a:off x="12013387" y="2977896"/>
            <a:ext cx="6642849" cy="6536341"/>
            <a:chOff x="0" y="0"/>
            <a:chExt cx="8857132" cy="8715121"/>
          </a:xfrm>
        </p:grpSpPr>
        <p:sp>
          <p:nvSpPr>
            <p:cNvPr name="Freeform 4" id="4"/>
            <p:cNvSpPr/>
            <p:nvPr/>
          </p:nvSpPr>
          <p:spPr>
            <a:xfrm flipH="false" flipV="false" rot="0">
              <a:off x="0" y="0"/>
              <a:ext cx="8857107" cy="8715121"/>
            </a:xfrm>
            <a:custGeom>
              <a:avLst/>
              <a:gdLst/>
              <a:ahLst/>
              <a:cxnLst/>
              <a:rect r="r" b="b" t="t" l="l"/>
              <a:pathLst>
                <a:path h="8715121" w="8857107">
                  <a:moveTo>
                    <a:pt x="8850249" y="0"/>
                  </a:moveTo>
                  <a:lnTo>
                    <a:pt x="0" y="11049"/>
                  </a:lnTo>
                  <a:lnTo>
                    <a:pt x="9398" y="7559548"/>
                  </a:lnTo>
                  <a:lnTo>
                    <a:pt x="1167765" y="8715121"/>
                  </a:lnTo>
                  <a:lnTo>
                    <a:pt x="5649087" y="8709533"/>
                  </a:lnTo>
                  <a:lnTo>
                    <a:pt x="8857107" y="5493512"/>
                  </a:lnTo>
                  <a:lnTo>
                    <a:pt x="8850249" y="0"/>
                  </a:lnTo>
                  <a:close/>
                </a:path>
              </a:pathLst>
            </a:custGeom>
            <a:blipFill>
              <a:blip r:embed="rId4"/>
              <a:stretch>
                <a:fillRect l="0" t="0" r="-47" b="-25"/>
              </a:stretch>
            </a:blipFill>
          </p:spPr>
        </p:sp>
      </p:grpSp>
      <p:grpSp>
        <p:nvGrpSpPr>
          <p:cNvPr name="Group 5" id="5"/>
          <p:cNvGrpSpPr>
            <a:grpSpLocks noChangeAspect="true"/>
          </p:cNvGrpSpPr>
          <p:nvPr/>
        </p:nvGrpSpPr>
        <p:grpSpPr>
          <a:xfrm rot="-2695680">
            <a:off x="7357682" y="2976820"/>
            <a:ext cx="6645907" cy="6536293"/>
            <a:chOff x="0" y="0"/>
            <a:chExt cx="8861209" cy="8715058"/>
          </a:xfrm>
        </p:grpSpPr>
        <p:sp>
          <p:nvSpPr>
            <p:cNvPr name="Freeform 6" id="6"/>
            <p:cNvSpPr/>
            <p:nvPr/>
          </p:nvSpPr>
          <p:spPr>
            <a:xfrm flipH="false" flipV="false" rot="0">
              <a:off x="0" y="0"/>
              <a:ext cx="8861172" cy="8714994"/>
            </a:xfrm>
            <a:custGeom>
              <a:avLst/>
              <a:gdLst/>
              <a:ahLst/>
              <a:cxnLst/>
              <a:rect r="r" b="b" t="t" l="l"/>
              <a:pathLst>
                <a:path h="8714994" w="8861172">
                  <a:moveTo>
                    <a:pt x="8850376" y="0"/>
                  </a:moveTo>
                  <a:lnTo>
                    <a:pt x="4452112" y="5461"/>
                  </a:lnTo>
                  <a:lnTo>
                    <a:pt x="0" y="11049"/>
                  </a:lnTo>
                  <a:lnTo>
                    <a:pt x="9398" y="7559548"/>
                  </a:lnTo>
                  <a:lnTo>
                    <a:pt x="1167765" y="8714994"/>
                  </a:lnTo>
                  <a:lnTo>
                    <a:pt x="8861172" y="8705469"/>
                  </a:lnTo>
                  <a:lnTo>
                    <a:pt x="8850376" y="0"/>
                  </a:lnTo>
                  <a:close/>
                </a:path>
              </a:pathLst>
            </a:custGeom>
            <a:blipFill>
              <a:blip r:embed="rId4"/>
              <a:stretch>
                <a:fillRect l="0" t="0" r="0" b="-26"/>
              </a:stretch>
            </a:blipFill>
          </p:spPr>
        </p:sp>
      </p:grpSp>
      <p:sp>
        <p:nvSpPr>
          <p:cNvPr name="Freeform 7" id="7"/>
          <p:cNvSpPr/>
          <p:nvPr/>
        </p:nvSpPr>
        <p:spPr>
          <a:xfrm flipH="false" flipV="false" rot="0">
            <a:off x="-63503" y="8425520"/>
            <a:ext cx="18414997" cy="1924974"/>
          </a:xfrm>
          <a:custGeom>
            <a:avLst/>
            <a:gdLst/>
            <a:ahLst/>
            <a:cxnLst/>
            <a:rect r="r" b="b" t="t" l="l"/>
            <a:pathLst>
              <a:path h="1924974" w="18414997">
                <a:moveTo>
                  <a:pt x="0" y="0"/>
                </a:moveTo>
                <a:lnTo>
                  <a:pt x="18414997" y="0"/>
                </a:lnTo>
                <a:lnTo>
                  <a:pt x="18414997" y="1924974"/>
                </a:lnTo>
                <a:lnTo>
                  <a:pt x="0" y="19249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0" y="6368415"/>
            <a:ext cx="6734680" cy="3918585"/>
          </a:xfrm>
          <a:custGeom>
            <a:avLst/>
            <a:gdLst/>
            <a:ahLst/>
            <a:cxnLst/>
            <a:rect r="r" b="b" t="t" l="l"/>
            <a:pathLst>
              <a:path h="3918585" w="6734680">
                <a:moveTo>
                  <a:pt x="0" y="0"/>
                </a:moveTo>
                <a:lnTo>
                  <a:pt x="6734680" y="0"/>
                </a:lnTo>
                <a:lnTo>
                  <a:pt x="6734680" y="3918585"/>
                </a:lnTo>
                <a:lnTo>
                  <a:pt x="0" y="3918585"/>
                </a:lnTo>
                <a:lnTo>
                  <a:pt x="0" y="0"/>
                </a:lnTo>
                <a:close/>
              </a:path>
            </a:pathLst>
          </a:custGeom>
          <a:blipFill>
            <a:blip r:embed="rId7"/>
            <a:stretch>
              <a:fillRect l="-6231" t="0" r="0" b="-62012"/>
            </a:stretch>
          </a:blipFill>
        </p:spPr>
      </p:sp>
      <p:sp>
        <p:nvSpPr>
          <p:cNvPr name="Freeform 9" id="9"/>
          <p:cNvSpPr/>
          <p:nvPr/>
        </p:nvSpPr>
        <p:spPr>
          <a:xfrm flipH="false" flipV="false" rot="0">
            <a:off x="9707985" y="5323723"/>
            <a:ext cx="2752668" cy="3988070"/>
          </a:xfrm>
          <a:custGeom>
            <a:avLst/>
            <a:gdLst/>
            <a:ahLst/>
            <a:cxnLst/>
            <a:rect r="r" b="b" t="t" l="l"/>
            <a:pathLst>
              <a:path h="3988070" w="2752668">
                <a:moveTo>
                  <a:pt x="0" y="0"/>
                </a:moveTo>
                <a:lnTo>
                  <a:pt x="2752668" y="0"/>
                </a:lnTo>
                <a:lnTo>
                  <a:pt x="2752668" y="3988069"/>
                </a:lnTo>
                <a:lnTo>
                  <a:pt x="0" y="39880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2982737" y="4220451"/>
            <a:ext cx="3834917" cy="4722162"/>
          </a:xfrm>
          <a:custGeom>
            <a:avLst/>
            <a:gdLst/>
            <a:ahLst/>
            <a:cxnLst/>
            <a:rect r="r" b="b" t="t" l="l"/>
            <a:pathLst>
              <a:path h="4722162" w="3834917">
                <a:moveTo>
                  <a:pt x="0" y="0"/>
                </a:moveTo>
                <a:lnTo>
                  <a:pt x="3834917" y="0"/>
                </a:lnTo>
                <a:lnTo>
                  <a:pt x="3834917" y="4722162"/>
                </a:lnTo>
                <a:lnTo>
                  <a:pt x="0" y="47221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6857821" y="6358852"/>
            <a:ext cx="2859053" cy="2424713"/>
          </a:xfrm>
          <a:custGeom>
            <a:avLst/>
            <a:gdLst/>
            <a:ahLst/>
            <a:cxnLst/>
            <a:rect r="r" b="b" t="t" l="l"/>
            <a:pathLst>
              <a:path h="2424713" w="2859053">
                <a:moveTo>
                  <a:pt x="0" y="0"/>
                </a:moveTo>
                <a:lnTo>
                  <a:pt x="2859053" y="0"/>
                </a:lnTo>
                <a:lnTo>
                  <a:pt x="2859053" y="2424712"/>
                </a:lnTo>
                <a:lnTo>
                  <a:pt x="0" y="242471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1824335" y="203959"/>
            <a:ext cx="3934330" cy="2771394"/>
          </a:xfrm>
          <a:custGeom>
            <a:avLst/>
            <a:gdLst/>
            <a:ahLst/>
            <a:cxnLst/>
            <a:rect r="r" b="b" t="t" l="l"/>
            <a:pathLst>
              <a:path h="2771394" w="3934330">
                <a:moveTo>
                  <a:pt x="0" y="0"/>
                </a:moveTo>
                <a:lnTo>
                  <a:pt x="3934330" y="0"/>
                </a:lnTo>
                <a:lnTo>
                  <a:pt x="3934330" y="2771394"/>
                </a:lnTo>
                <a:lnTo>
                  <a:pt x="0" y="2771394"/>
                </a:lnTo>
                <a:lnTo>
                  <a:pt x="0" y="0"/>
                </a:lnTo>
                <a:close/>
              </a:path>
            </a:pathLst>
          </a:custGeom>
          <a:blipFill>
            <a:blip r:embed="rId14"/>
            <a:stretch>
              <a:fillRect l="0" t="0" r="0" b="0"/>
            </a:stretch>
          </a:blipFill>
        </p:spPr>
      </p:sp>
      <p:sp>
        <p:nvSpPr>
          <p:cNvPr name="Freeform 13" id="13"/>
          <p:cNvSpPr/>
          <p:nvPr/>
        </p:nvSpPr>
        <p:spPr>
          <a:xfrm flipH="false" flipV="false" rot="0">
            <a:off x="-5400580" y="-34700"/>
            <a:ext cx="11366916" cy="15727851"/>
          </a:xfrm>
          <a:custGeom>
            <a:avLst/>
            <a:gdLst/>
            <a:ahLst/>
            <a:cxnLst/>
            <a:rect r="r" b="b" t="t" l="l"/>
            <a:pathLst>
              <a:path h="15727851" w="11366916">
                <a:moveTo>
                  <a:pt x="0" y="0"/>
                </a:moveTo>
                <a:lnTo>
                  <a:pt x="11366916" y="0"/>
                </a:lnTo>
                <a:lnTo>
                  <a:pt x="11366916" y="15727852"/>
                </a:lnTo>
                <a:lnTo>
                  <a:pt x="0" y="1572785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4" id="14"/>
          <p:cNvSpPr txBox="true"/>
          <p:nvPr/>
        </p:nvSpPr>
        <p:spPr>
          <a:xfrm rot="0">
            <a:off x="1773679" y="1296419"/>
            <a:ext cx="9247975" cy="1409700"/>
          </a:xfrm>
          <a:prstGeom prst="rect">
            <a:avLst/>
          </a:prstGeom>
        </p:spPr>
        <p:txBody>
          <a:bodyPr anchor="t" rtlCol="false" tIns="0" lIns="0" bIns="0" rIns="0">
            <a:spAutoFit/>
          </a:bodyPr>
          <a:lstStyle/>
          <a:p>
            <a:pPr algn="l">
              <a:lnSpc>
                <a:spcPts val="11087"/>
              </a:lnSpc>
            </a:pPr>
            <a:r>
              <a:rPr lang="en-US" b="true" sz="7919" spc="142">
                <a:solidFill>
                  <a:srgbClr val="000000"/>
                </a:solidFill>
                <a:latin typeface="Montserrat Bold"/>
                <a:ea typeface="Montserrat Bold"/>
                <a:cs typeface="Montserrat Bold"/>
                <a:sym typeface="Montserrat Bold"/>
              </a:rPr>
              <a:t>Table of Contents</a:t>
            </a:r>
          </a:p>
        </p:txBody>
      </p:sp>
      <p:sp>
        <p:nvSpPr>
          <p:cNvPr name="TextBox 15" id="15"/>
          <p:cNvSpPr txBox="true"/>
          <p:nvPr/>
        </p:nvSpPr>
        <p:spPr>
          <a:xfrm rot="0">
            <a:off x="2021462" y="3023730"/>
            <a:ext cx="3958914" cy="3594506"/>
          </a:xfrm>
          <a:prstGeom prst="rect">
            <a:avLst/>
          </a:prstGeom>
        </p:spPr>
        <p:txBody>
          <a:bodyPr anchor="t" rtlCol="false" tIns="0" lIns="0" bIns="0" rIns="0">
            <a:spAutoFit/>
          </a:bodyPr>
          <a:lstStyle/>
          <a:p>
            <a:pPr algn="l">
              <a:lnSpc>
                <a:spcPts val="5498"/>
              </a:lnSpc>
            </a:pPr>
            <a:r>
              <a:rPr lang="en-US" sz="3900" spc="-7">
                <a:solidFill>
                  <a:srgbClr val="000000"/>
                </a:solidFill>
                <a:latin typeface="Montserrat"/>
                <a:ea typeface="Montserrat"/>
                <a:cs typeface="Montserrat"/>
                <a:sym typeface="Montserrat"/>
                <a:hlinkClick r:id="rId17" action="ppaction://hlinksldjump"/>
              </a:rPr>
              <a:t>•</a:t>
            </a:r>
            <a:r>
              <a:rPr lang="en-US" sz="3900" spc="-7">
                <a:solidFill>
                  <a:srgbClr val="000000"/>
                </a:solidFill>
                <a:latin typeface="Montserrat"/>
                <a:ea typeface="Montserrat"/>
                <a:cs typeface="Montserrat"/>
                <a:sym typeface="Montserrat"/>
                <a:hlinkClick r:id="rId17" action="ppaction://hlinksldjump"/>
              </a:rPr>
              <a:t> </a:t>
            </a:r>
            <a:r>
              <a:rPr lang="en-US" sz="3900" spc="-7">
                <a:solidFill>
                  <a:srgbClr val="0000FF"/>
                </a:solidFill>
                <a:latin typeface="Montserrat"/>
                <a:ea typeface="Montserrat"/>
                <a:cs typeface="Montserrat"/>
                <a:sym typeface="Montserrat"/>
                <a:hlinkClick r:id="rId17" action="ppaction://hlinksldjump"/>
              </a:rPr>
              <a:t>Introduction </a:t>
            </a:r>
            <a:r>
              <a:rPr lang="en-US" sz="3900" spc="-7">
                <a:solidFill>
                  <a:srgbClr val="000000"/>
                </a:solidFill>
                <a:latin typeface="Montserrat"/>
                <a:ea typeface="Montserrat"/>
                <a:cs typeface="Montserrat"/>
                <a:sym typeface="Montserrat"/>
                <a:hlinkClick r:id="rId18" action="ppaction://hlinksldjump"/>
              </a:rPr>
              <a:t>•</a:t>
            </a:r>
            <a:r>
              <a:rPr lang="en-US" sz="3900" spc="-7">
                <a:solidFill>
                  <a:srgbClr val="000000"/>
                </a:solidFill>
                <a:latin typeface="Montserrat"/>
                <a:ea typeface="Montserrat"/>
                <a:cs typeface="Montserrat"/>
                <a:sym typeface="Montserrat"/>
                <a:hlinkClick r:id="rId18" action="ppaction://hlinksldjump"/>
              </a:rPr>
              <a:t> </a:t>
            </a:r>
            <a:r>
              <a:rPr lang="en-US" sz="3900" spc="-7">
                <a:solidFill>
                  <a:srgbClr val="0000FF"/>
                </a:solidFill>
                <a:latin typeface="Montserrat"/>
                <a:ea typeface="Montserrat"/>
                <a:cs typeface="Montserrat"/>
                <a:sym typeface="Montserrat"/>
                <a:hlinkClick r:id="rId18" action="ppaction://hlinksldjump"/>
              </a:rPr>
              <a:t>What </a:t>
            </a:r>
            <a:r>
              <a:rPr lang="en-US" sz="3900" spc="-7">
                <a:solidFill>
                  <a:srgbClr val="000000"/>
                </a:solidFill>
                <a:latin typeface="Montserrat"/>
                <a:ea typeface="Montserrat"/>
                <a:cs typeface="Montserrat"/>
                <a:sym typeface="Montserrat"/>
                <a:hlinkClick r:id="rId19" action="ppaction://hlinksldjump"/>
              </a:rPr>
              <a:t>•</a:t>
            </a:r>
            <a:r>
              <a:rPr lang="en-US" sz="3900" spc="-7">
                <a:solidFill>
                  <a:srgbClr val="000000"/>
                </a:solidFill>
                <a:latin typeface="Montserrat"/>
                <a:ea typeface="Montserrat"/>
                <a:cs typeface="Montserrat"/>
                <a:sym typeface="Montserrat"/>
                <a:hlinkClick r:id="rId19" action="ppaction://hlinksldjump"/>
              </a:rPr>
              <a:t> </a:t>
            </a:r>
            <a:r>
              <a:rPr lang="en-US" sz="3900" spc="-7">
                <a:solidFill>
                  <a:srgbClr val="0000FF"/>
                </a:solidFill>
                <a:latin typeface="Montserrat"/>
                <a:ea typeface="Montserrat"/>
                <a:cs typeface="Montserrat"/>
                <a:sym typeface="Montserrat"/>
                <a:hlinkClick r:id="rId19" action="ppaction://hlinksldjump"/>
              </a:rPr>
              <a:t>About </a:t>
            </a:r>
            <a:r>
              <a:rPr lang="en-US" sz="3900" spc="-7">
                <a:solidFill>
                  <a:srgbClr val="000000"/>
                </a:solidFill>
                <a:latin typeface="Montserrat"/>
                <a:ea typeface="Montserrat"/>
                <a:cs typeface="Montserrat"/>
                <a:sym typeface="Montserrat"/>
                <a:hlinkClick r:id="rId19" action="ppaction://hlinksldjump"/>
              </a:rPr>
              <a:t>•</a:t>
            </a:r>
            <a:r>
              <a:rPr lang="en-US" sz="3900" spc="-7">
                <a:solidFill>
                  <a:srgbClr val="000000"/>
                </a:solidFill>
                <a:latin typeface="Montserrat"/>
                <a:ea typeface="Montserrat"/>
                <a:cs typeface="Montserrat"/>
                <a:sym typeface="Montserrat"/>
                <a:hlinkClick r:id="rId19" action="ppaction://hlinksldjump"/>
              </a:rPr>
              <a:t> </a:t>
            </a:r>
            <a:r>
              <a:rPr lang="en-US" sz="3900" spc="-7">
                <a:solidFill>
                  <a:srgbClr val="0000FF"/>
                </a:solidFill>
                <a:latin typeface="Montserrat"/>
                <a:ea typeface="Montserrat"/>
                <a:cs typeface="Montserrat"/>
                <a:sym typeface="Montserrat"/>
                <a:hlinkClick r:id="rId19" action="ppaction://hlinksldjump"/>
              </a:rPr>
              <a:t>Benefits </a:t>
            </a:r>
            <a:r>
              <a:rPr lang="en-US" sz="3900" spc="-7">
                <a:solidFill>
                  <a:srgbClr val="000000"/>
                </a:solidFill>
                <a:latin typeface="Montserrat"/>
                <a:ea typeface="Montserrat"/>
                <a:cs typeface="Montserrat"/>
                <a:sym typeface="Montserrat"/>
                <a:hlinkClick r:id="rId20" action="ppaction://hlinksldjump"/>
              </a:rPr>
              <a:t>•</a:t>
            </a:r>
            <a:r>
              <a:rPr lang="en-US" sz="3900" spc="-7">
                <a:solidFill>
                  <a:srgbClr val="0000FF"/>
                </a:solidFill>
                <a:latin typeface="Montserrat"/>
                <a:ea typeface="Montserrat"/>
                <a:cs typeface="Montserrat"/>
                <a:sym typeface="Montserrat"/>
                <a:hlinkClick r:id="rId20" action="ppaction://hlinksldjump"/>
              </a:rPr>
              <a:t>Call for Action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sp>
        <p:nvSpPr>
          <p:cNvPr name="Freeform 2" id="2"/>
          <p:cNvSpPr/>
          <p:nvPr/>
        </p:nvSpPr>
        <p:spPr>
          <a:xfrm flipH="false" flipV="false" rot="0">
            <a:off x="10126294" y="603028"/>
            <a:ext cx="7162533" cy="9389297"/>
          </a:xfrm>
          <a:custGeom>
            <a:avLst/>
            <a:gdLst/>
            <a:ahLst/>
            <a:cxnLst/>
            <a:rect r="r" b="b" t="t" l="l"/>
            <a:pathLst>
              <a:path h="9389297" w="7162533">
                <a:moveTo>
                  <a:pt x="0" y="0"/>
                </a:moveTo>
                <a:lnTo>
                  <a:pt x="7162534" y="0"/>
                </a:lnTo>
                <a:lnTo>
                  <a:pt x="7162534" y="9389297"/>
                </a:lnTo>
                <a:lnTo>
                  <a:pt x="0" y="93892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8368140">
            <a:off x="123063" y="-222142"/>
            <a:ext cx="2235117" cy="2593477"/>
            <a:chOff x="0" y="0"/>
            <a:chExt cx="2980157" cy="3457969"/>
          </a:xfrm>
        </p:grpSpPr>
        <p:sp>
          <p:nvSpPr>
            <p:cNvPr name="Freeform 4" id="4"/>
            <p:cNvSpPr/>
            <p:nvPr/>
          </p:nvSpPr>
          <p:spPr>
            <a:xfrm flipH="false" flipV="false" rot="0">
              <a:off x="0" y="0"/>
              <a:ext cx="2980182" cy="3457956"/>
            </a:xfrm>
            <a:custGeom>
              <a:avLst/>
              <a:gdLst/>
              <a:ahLst/>
              <a:cxnLst/>
              <a:rect r="r" b="b" t="t" l="l"/>
              <a:pathLst>
                <a:path h="3457956" w="2980182">
                  <a:moveTo>
                    <a:pt x="2980182" y="2340102"/>
                  </a:moveTo>
                  <a:lnTo>
                    <a:pt x="2980182" y="926338"/>
                  </a:lnTo>
                  <a:lnTo>
                    <a:pt x="2188210" y="0"/>
                  </a:lnTo>
                  <a:lnTo>
                    <a:pt x="0" y="127"/>
                  </a:lnTo>
                  <a:lnTo>
                    <a:pt x="127" y="3457956"/>
                  </a:lnTo>
                  <a:lnTo>
                    <a:pt x="127" y="3457956"/>
                  </a:lnTo>
                  <a:lnTo>
                    <a:pt x="1672844" y="3457829"/>
                  </a:lnTo>
                  <a:close/>
                </a:path>
              </a:pathLst>
            </a:custGeom>
            <a:blipFill>
              <a:blip r:embed="rId4"/>
              <a:stretch>
                <a:fillRect l="0" t="-1" r="-15" b="0"/>
              </a:stretch>
            </a:blipFill>
          </p:spPr>
        </p:sp>
      </p:grpSp>
      <p:sp>
        <p:nvSpPr>
          <p:cNvPr name="TextBox 5" id="5"/>
          <p:cNvSpPr txBox="true"/>
          <p:nvPr/>
        </p:nvSpPr>
        <p:spPr>
          <a:xfrm rot="0">
            <a:off x="1176223" y="1292562"/>
            <a:ext cx="9087707" cy="8079857"/>
          </a:xfrm>
          <a:prstGeom prst="rect">
            <a:avLst/>
          </a:prstGeom>
        </p:spPr>
        <p:txBody>
          <a:bodyPr anchor="t" rtlCol="false" tIns="0" lIns="0" bIns="0" rIns="0">
            <a:spAutoFit/>
          </a:bodyPr>
          <a:lstStyle/>
          <a:p>
            <a:pPr algn="ctr">
              <a:lnSpc>
                <a:spcPts val="11091"/>
              </a:lnSpc>
            </a:pPr>
            <a:r>
              <a:rPr lang="en-US" b="true" sz="7922" spc="142">
                <a:solidFill>
                  <a:srgbClr val="000000"/>
                </a:solidFill>
                <a:latin typeface="Montserrat Bold"/>
                <a:ea typeface="Montserrat Bold"/>
                <a:cs typeface="Montserrat Bold"/>
                <a:sym typeface="Montserrat Bold"/>
              </a:rPr>
              <a:t>Introduction</a:t>
            </a:r>
          </a:p>
          <a:p>
            <a:pPr algn="ctr">
              <a:lnSpc>
                <a:spcPts val="4400"/>
              </a:lnSpc>
            </a:pPr>
            <a:r>
              <a:rPr lang="en-US" sz="3131" spc="-6">
                <a:solidFill>
                  <a:srgbClr val="000000"/>
                </a:solidFill>
                <a:latin typeface="Montserrat"/>
                <a:ea typeface="Montserrat"/>
                <a:cs typeface="Montserrat"/>
                <a:sym typeface="Montserrat"/>
              </a:rPr>
              <a:t>The “See the Ability” advocacy highlights the strengths and talents of individuals with disabilities. It creates an inclusive platform that shifts the focus away from limitations, encouraging the community to recognize and celebrate the abilities of everyone.</a:t>
            </a:r>
          </a:p>
          <a:p>
            <a:pPr algn="ctr">
              <a:lnSpc>
                <a:spcPts val="4603"/>
              </a:lnSpc>
            </a:pPr>
            <a:r>
              <a:rPr lang="en-US" sz="3311" spc="-6">
                <a:solidFill>
                  <a:srgbClr val="000000"/>
                </a:solidFill>
                <a:latin typeface="Montserrat"/>
                <a:ea typeface="Montserrat"/>
                <a:cs typeface="Montserrat"/>
                <a:sym typeface="Montserrat"/>
              </a:rPr>
              <a:t>The goal is to empower PWDs to lead fulfilling lives, achieve their goals, and make meaningful contributions to society.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sp>
        <p:nvSpPr>
          <p:cNvPr name="Freeform 2" id="2"/>
          <p:cNvSpPr/>
          <p:nvPr/>
        </p:nvSpPr>
        <p:spPr>
          <a:xfrm flipH="false" flipV="false" rot="0">
            <a:off x="-57883" y="-1055056"/>
            <a:ext cx="5027295" cy="5201555"/>
          </a:xfrm>
          <a:custGeom>
            <a:avLst/>
            <a:gdLst/>
            <a:ahLst/>
            <a:cxnLst/>
            <a:rect r="r" b="b" t="t" l="l"/>
            <a:pathLst>
              <a:path h="5201555" w="5027295">
                <a:moveTo>
                  <a:pt x="0" y="0"/>
                </a:moveTo>
                <a:lnTo>
                  <a:pt x="5027295" y="0"/>
                </a:lnTo>
                <a:lnTo>
                  <a:pt x="5027295" y="5201555"/>
                </a:lnTo>
                <a:lnTo>
                  <a:pt x="0" y="5201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92978" y="3057296"/>
            <a:ext cx="19544481" cy="9866986"/>
          </a:xfrm>
          <a:custGeom>
            <a:avLst/>
            <a:gdLst/>
            <a:ahLst/>
            <a:cxnLst/>
            <a:rect r="r" b="b" t="t" l="l"/>
            <a:pathLst>
              <a:path h="9866986" w="19544481">
                <a:moveTo>
                  <a:pt x="0" y="0"/>
                </a:moveTo>
                <a:lnTo>
                  <a:pt x="19544481" y="0"/>
                </a:lnTo>
                <a:lnTo>
                  <a:pt x="19544481" y="9866986"/>
                </a:lnTo>
                <a:lnTo>
                  <a:pt x="0" y="9866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4048" y="0"/>
            <a:ext cx="4903051" cy="3757317"/>
            <a:chOff x="0" y="0"/>
            <a:chExt cx="6537401" cy="5009756"/>
          </a:xfrm>
        </p:grpSpPr>
        <p:sp>
          <p:nvSpPr>
            <p:cNvPr name="Freeform 5" id="5"/>
            <p:cNvSpPr/>
            <p:nvPr/>
          </p:nvSpPr>
          <p:spPr>
            <a:xfrm flipH="false" flipV="false" rot="0">
              <a:off x="0" y="0"/>
              <a:ext cx="6537452" cy="5009769"/>
            </a:xfrm>
            <a:custGeom>
              <a:avLst/>
              <a:gdLst/>
              <a:ahLst/>
              <a:cxnLst/>
              <a:rect r="r" b="b" t="t" l="l"/>
              <a:pathLst>
                <a:path h="5009769" w="6537452">
                  <a:moveTo>
                    <a:pt x="0" y="0"/>
                  </a:moveTo>
                  <a:lnTo>
                    <a:pt x="0" y="5009769"/>
                  </a:lnTo>
                  <a:lnTo>
                    <a:pt x="6537452" y="5009769"/>
                  </a:lnTo>
                  <a:lnTo>
                    <a:pt x="6537452" y="0"/>
                  </a:lnTo>
                  <a:close/>
                </a:path>
              </a:pathLst>
            </a:custGeom>
            <a:blipFill>
              <a:blip r:embed="rId6"/>
              <a:stretch>
                <a:fillRect l="0" t="-26389" r="0" b="0"/>
              </a:stretch>
            </a:blipFill>
          </p:spPr>
        </p:sp>
      </p:grpSp>
      <p:sp>
        <p:nvSpPr>
          <p:cNvPr name="Freeform 6" id="6"/>
          <p:cNvSpPr/>
          <p:nvPr/>
        </p:nvSpPr>
        <p:spPr>
          <a:xfrm flipH="false" flipV="false" rot="0">
            <a:off x="375666" y="3048429"/>
            <a:ext cx="6218091" cy="5736003"/>
          </a:xfrm>
          <a:custGeom>
            <a:avLst/>
            <a:gdLst/>
            <a:ahLst/>
            <a:cxnLst/>
            <a:rect r="r" b="b" t="t" l="l"/>
            <a:pathLst>
              <a:path h="5736003" w="6218091">
                <a:moveTo>
                  <a:pt x="0" y="0"/>
                </a:moveTo>
                <a:lnTo>
                  <a:pt x="6218091" y="0"/>
                </a:lnTo>
                <a:lnTo>
                  <a:pt x="6218091" y="5736002"/>
                </a:lnTo>
                <a:lnTo>
                  <a:pt x="0" y="57360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7053329" y="4501124"/>
            <a:ext cx="4370565" cy="529590"/>
          </a:xfrm>
          <a:prstGeom prst="rect">
            <a:avLst/>
          </a:prstGeom>
        </p:spPr>
        <p:txBody>
          <a:bodyPr anchor="t" rtlCol="false" tIns="0" lIns="0" bIns="0" rIns="0">
            <a:spAutoFit/>
          </a:bodyPr>
          <a:lstStyle/>
          <a:p>
            <a:pPr algn="l">
              <a:lnSpc>
                <a:spcPts val="4198"/>
              </a:lnSpc>
            </a:pPr>
            <a:r>
              <a:rPr lang="en-US" sz="3036" spc="-6">
                <a:solidFill>
                  <a:srgbClr val="000000"/>
                </a:solidFill>
                <a:latin typeface="Montserrat"/>
                <a:ea typeface="Montserrat"/>
                <a:cs typeface="Montserrat"/>
                <a:sym typeface="Montserrat"/>
              </a:rPr>
              <a:t>invisible and can limit </a:t>
            </a:r>
          </a:p>
        </p:txBody>
      </p:sp>
      <p:sp>
        <p:nvSpPr>
          <p:cNvPr name="TextBox 8" id="8"/>
          <p:cNvSpPr txBox="true"/>
          <p:nvPr/>
        </p:nvSpPr>
        <p:spPr>
          <a:xfrm rot="0">
            <a:off x="6437633" y="5034524"/>
            <a:ext cx="5626313" cy="529590"/>
          </a:xfrm>
          <a:prstGeom prst="rect">
            <a:avLst/>
          </a:prstGeom>
        </p:spPr>
        <p:txBody>
          <a:bodyPr anchor="t" rtlCol="false" tIns="0" lIns="0" bIns="0" rIns="0">
            <a:spAutoFit/>
          </a:bodyPr>
          <a:lstStyle/>
          <a:p>
            <a:pPr algn="l">
              <a:lnSpc>
                <a:spcPts val="4198"/>
              </a:lnSpc>
            </a:pPr>
            <a:r>
              <a:rPr lang="en-US" sz="3036" spc="-6">
                <a:solidFill>
                  <a:srgbClr val="000000"/>
                </a:solidFill>
                <a:latin typeface="Montserrat"/>
                <a:ea typeface="Montserrat"/>
                <a:cs typeface="Montserrat"/>
                <a:sym typeface="Montserrat"/>
              </a:rPr>
              <a:t>physical, mental, sensory, or </a:t>
            </a:r>
          </a:p>
        </p:txBody>
      </p:sp>
      <p:sp>
        <p:nvSpPr>
          <p:cNvPr name="TextBox 9" id="9"/>
          <p:cNvSpPr txBox="true"/>
          <p:nvPr/>
        </p:nvSpPr>
        <p:spPr>
          <a:xfrm rot="0">
            <a:off x="6486401" y="5567924"/>
            <a:ext cx="5528386" cy="529590"/>
          </a:xfrm>
          <a:prstGeom prst="rect">
            <a:avLst/>
          </a:prstGeom>
        </p:spPr>
        <p:txBody>
          <a:bodyPr anchor="t" rtlCol="false" tIns="0" lIns="0" bIns="0" rIns="0">
            <a:spAutoFit/>
          </a:bodyPr>
          <a:lstStyle/>
          <a:p>
            <a:pPr algn="l">
              <a:lnSpc>
                <a:spcPts val="4198"/>
              </a:lnSpc>
            </a:pPr>
            <a:r>
              <a:rPr lang="en-US" sz="3036" spc="-6">
                <a:solidFill>
                  <a:srgbClr val="000000"/>
                </a:solidFill>
                <a:latin typeface="Montserrat"/>
                <a:ea typeface="Montserrat"/>
                <a:cs typeface="Montserrat"/>
                <a:sym typeface="Montserrat"/>
              </a:rPr>
              <a:t>cognitive abilities, including </a:t>
            </a:r>
          </a:p>
        </p:txBody>
      </p:sp>
      <p:sp>
        <p:nvSpPr>
          <p:cNvPr name="TextBox 10" id="10"/>
          <p:cNvSpPr txBox="true"/>
          <p:nvPr/>
        </p:nvSpPr>
        <p:spPr>
          <a:xfrm rot="0">
            <a:off x="6775961" y="6091495"/>
            <a:ext cx="4938436" cy="539496"/>
          </a:xfrm>
          <a:prstGeom prst="rect">
            <a:avLst/>
          </a:prstGeom>
        </p:spPr>
        <p:txBody>
          <a:bodyPr anchor="t" rtlCol="false" tIns="0" lIns="0" bIns="0" rIns="0">
            <a:spAutoFit/>
          </a:bodyPr>
          <a:lstStyle/>
          <a:p>
            <a:pPr algn="l">
              <a:lnSpc>
                <a:spcPts val="4202"/>
              </a:lnSpc>
            </a:pPr>
            <a:r>
              <a:rPr lang="en-US" sz="3038" spc="-6">
                <a:solidFill>
                  <a:srgbClr val="000000"/>
                </a:solidFill>
                <a:latin typeface="Montserrat"/>
                <a:ea typeface="Montserrat"/>
                <a:cs typeface="Montserrat"/>
                <a:sym typeface="Montserrat"/>
              </a:rPr>
              <a:t>mobility, developmental, </a:t>
            </a:r>
          </a:p>
        </p:txBody>
      </p:sp>
      <p:sp>
        <p:nvSpPr>
          <p:cNvPr name="TextBox 11" id="11"/>
          <p:cNvSpPr txBox="true"/>
          <p:nvPr/>
        </p:nvSpPr>
        <p:spPr>
          <a:xfrm rot="0">
            <a:off x="6704333" y="6634972"/>
            <a:ext cx="5082407" cy="1062990"/>
          </a:xfrm>
          <a:prstGeom prst="rect">
            <a:avLst/>
          </a:prstGeom>
        </p:spPr>
        <p:txBody>
          <a:bodyPr anchor="t" rtlCol="false" tIns="0" lIns="0" bIns="0" rIns="0">
            <a:spAutoFit/>
          </a:bodyPr>
          <a:lstStyle/>
          <a:p>
            <a:pPr algn="ctr">
              <a:lnSpc>
                <a:spcPts val="4198"/>
              </a:lnSpc>
            </a:pPr>
            <a:r>
              <a:rPr lang="en-US" sz="3036" spc="-6">
                <a:solidFill>
                  <a:srgbClr val="000000"/>
                </a:solidFill>
                <a:latin typeface="Montserrat"/>
                <a:ea typeface="Montserrat"/>
                <a:cs typeface="Montserrat"/>
                <a:sym typeface="Montserrat"/>
              </a:rPr>
              <a:t>sensory, or mental health disorders.</a:t>
            </a:r>
          </a:p>
        </p:txBody>
      </p:sp>
      <p:sp>
        <p:nvSpPr>
          <p:cNvPr name="TextBox 12" id="12"/>
          <p:cNvSpPr txBox="true"/>
          <p:nvPr/>
        </p:nvSpPr>
        <p:spPr>
          <a:xfrm rot="0">
            <a:off x="6428489" y="963292"/>
            <a:ext cx="5647296" cy="3487226"/>
          </a:xfrm>
          <a:prstGeom prst="rect">
            <a:avLst/>
          </a:prstGeom>
        </p:spPr>
        <p:txBody>
          <a:bodyPr anchor="t" rtlCol="false" tIns="0" lIns="0" bIns="0" rIns="0">
            <a:spAutoFit/>
          </a:bodyPr>
          <a:lstStyle/>
          <a:p>
            <a:pPr algn="just">
              <a:lnSpc>
                <a:spcPts val="11087"/>
              </a:lnSpc>
            </a:pPr>
            <a:r>
              <a:rPr lang="en-US" b="true" sz="7919" spc="142">
                <a:solidFill>
                  <a:srgbClr val="000000"/>
                </a:solidFill>
                <a:latin typeface="Montserrat Bold"/>
                <a:ea typeface="Montserrat Bold"/>
                <a:cs typeface="Montserrat Bold"/>
                <a:sym typeface="Montserrat Bold"/>
              </a:rPr>
              <a:t>What is a </a:t>
            </a:r>
          </a:p>
          <a:p>
            <a:pPr algn="just">
              <a:lnSpc>
                <a:spcPts val="3961"/>
              </a:lnSpc>
            </a:pPr>
            <a:r>
              <a:rPr lang="en-US" b="true" sz="7922" spc="142">
                <a:solidFill>
                  <a:srgbClr val="000000"/>
                </a:solidFill>
                <a:latin typeface="Montserrat Bold"/>
                <a:ea typeface="Montserrat Bold"/>
                <a:cs typeface="Montserrat Bold"/>
                <a:sym typeface="Montserrat Bold"/>
              </a:rPr>
              <a:t>disability?</a:t>
            </a:r>
          </a:p>
          <a:p>
            <a:pPr algn="just">
              <a:lnSpc>
                <a:spcPts val="7596"/>
              </a:lnSpc>
            </a:pPr>
            <a:r>
              <a:rPr lang="en-US" sz="3038" spc="-6">
                <a:solidFill>
                  <a:srgbClr val="000000"/>
                </a:solidFill>
                <a:latin typeface="Montserrat"/>
                <a:ea typeface="Montserrat"/>
                <a:cs typeface="Montserrat"/>
                <a:sym typeface="Montserrat"/>
              </a:rPr>
              <a:t>Disabilities may be visible or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sp>
        <p:nvSpPr>
          <p:cNvPr name="Freeform 2" id="2"/>
          <p:cNvSpPr/>
          <p:nvPr/>
        </p:nvSpPr>
        <p:spPr>
          <a:xfrm flipH="false" flipV="false" rot="0">
            <a:off x="497510" y="7431234"/>
            <a:ext cx="2537746" cy="2035264"/>
          </a:xfrm>
          <a:custGeom>
            <a:avLst/>
            <a:gdLst/>
            <a:ahLst/>
            <a:cxnLst/>
            <a:rect r="r" b="b" t="t" l="l"/>
            <a:pathLst>
              <a:path h="2035264" w="2537746">
                <a:moveTo>
                  <a:pt x="0" y="0"/>
                </a:moveTo>
                <a:lnTo>
                  <a:pt x="2537746" y="0"/>
                </a:lnTo>
                <a:lnTo>
                  <a:pt x="2537746" y="2035263"/>
                </a:lnTo>
                <a:lnTo>
                  <a:pt x="0" y="20352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330695" y="0"/>
            <a:ext cx="7315200" cy="1009650"/>
          </a:xfrm>
          <a:custGeom>
            <a:avLst/>
            <a:gdLst/>
            <a:ahLst/>
            <a:cxnLst/>
            <a:rect r="r" b="b" t="t" l="l"/>
            <a:pathLst>
              <a:path h="1009650" w="7315200">
                <a:moveTo>
                  <a:pt x="0" y="0"/>
                </a:moveTo>
                <a:lnTo>
                  <a:pt x="7315200" y="0"/>
                </a:lnTo>
                <a:lnTo>
                  <a:pt x="7315200" y="1009650"/>
                </a:lnTo>
                <a:lnTo>
                  <a:pt x="0" y="1009650"/>
                </a:lnTo>
                <a:lnTo>
                  <a:pt x="0" y="0"/>
                </a:lnTo>
                <a:close/>
              </a:path>
            </a:pathLst>
          </a:custGeom>
          <a:blipFill>
            <a:blip r:embed="rId4"/>
            <a:stretch>
              <a:fillRect l="0" t="0" r="0" b="0"/>
            </a:stretch>
          </a:blipFill>
        </p:spPr>
      </p:sp>
      <p:grpSp>
        <p:nvGrpSpPr>
          <p:cNvPr name="Group 4" id="4"/>
          <p:cNvGrpSpPr>
            <a:grpSpLocks noChangeAspect="true"/>
          </p:cNvGrpSpPr>
          <p:nvPr/>
        </p:nvGrpSpPr>
        <p:grpSpPr>
          <a:xfrm rot="0">
            <a:off x="12648028" y="6539465"/>
            <a:ext cx="5638695" cy="4249693"/>
            <a:chOff x="0" y="0"/>
            <a:chExt cx="5638698" cy="4249699"/>
          </a:xfrm>
        </p:grpSpPr>
        <p:sp>
          <p:nvSpPr>
            <p:cNvPr name="Freeform 5" id="5"/>
            <p:cNvSpPr/>
            <p:nvPr/>
          </p:nvSpPr>
          <p:spPr>
            <a:xfrm flipH="false" flipV="false" rot="0">
              <a:off x="30099" y="0"/>
              <a:ext cx="5608574" cy="3747516"/>
            </a:xfrm>
            <a:custGeom>
              <a:avLst/>
              <a:gdLst/>
              <a:ahLst/>
              <a:cxnLst/>
              <a:rect r="r" b="b" t="t" l="l"/>
              <a:pathLst>
                <a:path h="3747516" w="5608574">
                  <a:moveTo>
                    <a:pt x="5608574" y="0"/>
                  </a:moveTo>
                  <a:cubicBezTo>
                    <a:pt x="5585841" y="64008"/>
                    <a:pt x="5561711" y="127381"/>
                    <a:pt x="5533136" y="189103"/>
                  </a:cubicBezTo>
                  <a:cubicBezTo>
                    <a:pt x="5462270" y="342138"/>
                    <a:pt x="5360924" y="487553"/>
                    <a:pt x="5215509" y="573405"/>
                  </a:cubicBezTo>
                  <a:cubicBezTo>
                    <a:pt x="5109845" y="635762"/>
                    <a:pt x="4986401" y="663321"/>
                    <a:pt x="4863973" y="670687"/>
                  </a:cubicBezTo>
                  <a:cubicBezTo>
                    <a:pt x="4837938" y="672211"/>
                    <a:pt x="4811903" y="672973"/>
                    <a:pt x="4785868" y="672973"/>
                  </a:cubicBezTo>
                  <a:cubicBezTo>
                    <a:pt x="4689348" y="672973"/>
                    <a:pt x="4592701" y="663448"/>
                    <a:pt x="4496435" y="654177"/>
                  </a:cubicBezTo>
                  <a:cubicBezTo>
                    <a:pt x="4402201" y="645160"/>
                    <a:pt x="4307586" y="636143"/>
                    <a:pt x="4212971" y="636143"/>
                  </a:cubicBezTo>
                  <a:cubicBezTo>
                    <a:pt x="4184904" y="636143"/>
                    <a:pt x="4156837" y="636905"/>
                    <a:pt x="4128897" y="638810"/>
                  </a:cubicBezTo>
                  <a:cubicBezTo>
                    <a:pt x="4006342" y="646684"/>
                    <a:pt x="3883152" y="675005"/>
                    <a:pt x="3778123" y="738632"/>
                  </a:cubicBezTo>
                  <a:cubicBezTo>
                    <a:pt x="3661156" y="809117"/>
                    <a:pt x="3572256" y="919861"/>
                    <a:pt x="3509899" y="1041273"/>
                  </a:cubicBezTo>
                  <a:cubicBezTo>
                    <a:pt x="3447542" y="1162685"/>
                    <a:pt x="3409823" y="1295400"/>
                    <a:pt x="3378200" y="1428242"/>
                  </a:cubicBezTo>
                  <a:cubicBezTo>
                    <a:pt x="3346577" y="1561084"/>
                    <a:pt x="3320542" y="1695577"/>
                    <a:pt x="3279394" y="1825752"/>
                  </a:cubicBezTo>
                  <a:cubicBezTo>
                    <a:pt x="3238500" y="1956181"/>
                    <a:pt x="3181350" y="2083181"/>
                    <a:pt x="3094609" y="2188591"/>
                  </a:cubicBezTo>
                  <a:cubicBezTo>
                    <a:pt x="2996819" y="2306955"/>
                    <a:pt x="2864612" y="2393696"/>
                    <a:pt x="2721991" y="2450592"/>
                  </a:cubicBezTo>
                  <a:cubicBezTo>
                    <a:pt x="2579370" y="2507488"/>
                    <a:pt x="2426843" y="2535555"/>
                    <a:pt x="2274189" y="2549271"/>
                  </a:cubicBezTo>
                  <a:cubicBezTo>
                    <a:pt x="1968500" y="2576703"/>
                    <a:pt x="1658874" y="2547366"/>
                    <a:pt x="1355217" y="2590546"/>
                  </a:cubicBezTo>
                  <a:cubicBezTo>
                    <a:pt x="1038352" y="2635504"/>
                    <a:pt x="730885" y="2761742"/>
                    <a:pt x="485140" y="2966847"/>
                  </a:cubicBezTo>
                  <a:cubicBezTo>
                    <a:pt x="245618" y="3166745"/>
                    <a:pt x="67437" y="3443224"/>
                    <a:pt x="0" y="3747516"/>
                  </a:cubicBezTo>
                  <a:lnTo>
                    <a:pt x="5608574" y="3747516"/>
                  </a:lnTo>
                  <a:lnTo>
                    <a:pt x="5608574" y="0"/>
                  </a:lnTo>
                  <a:close/>
                </a:path>
              </a:pathLst>
            </a:custGeom>
            <a:solidFill>
              <a:srgbClr val="BEEBEE"/>
            </a:solidFill>
          </p:spPr>
        </p:sp>
      </p:grpSp>
      <p:grpSp>
        <p:nvGrpSpPr>
          <p:cNvPr name="Group 6" id="6"/>
          <p:cNvGrpSpPr>
            <a:grpSpLocks noChangeAspect="true"/>
          </p:cNvGrpSpPr>
          <p:nvPr/>
        </p:nvGrpSpPr>
        <p:grpSpPr>
          <a:xfrm rot="0">
            <a:off x="12645895" y="5040630"/>
            <a:ext cx="5246370" cy="5246370"/>
            <a:chOff x="0" y="0"/>
            <a:chExt cx="6995160" cy="6995160"/>
          </a:xfrm>
        </p:grpSpPr>
        <p:sp>
          <p:nvSpPr>
            <p:cNvPr name="Freeform 7" id="7"/>
            <p:cNvSpPr/>
            <p:nvPr/>
          </p:nvSpPr>
          <p:spPr>
            <a:xfrm flipH="false" flipV="false" rot="0">
              <a:off x="0" y="0"/>
              <a:ext cx="6995160" cy="6995160"/>
            </a:xfrm>
            <a:custGeom>
              <a:avLst/>
              <a:gdLst/>
              <a:ahLst/>
              <a:cxnLst/>
              <a:rect r="r" b="b" t="t" l="l"/>
              <a:pathLst>
                <a:path h="6995160" w="6995160">
                  <a:moveTo>
                    <a:pt x="3497580" y="0"/>
                  </a:moveTo>
                  <a:cubicBezTo>
                    <a:pt x="1566037" y="0"/>
                    <a:pt x="0" y="1566037"/>
                    <a:pt x="0" y="3497580"/>
                  </a:cubicBezTo>
                  <a:cubicBezTo>
                    <a:pt x="0" y="5187823"/>
                    <a:pt x="1198880" y="6597904"/>
                    <a:pt x="2792603" y="6924040"/>
                  </a:cubicBezTo>
                  <a:lnTo>
                    <a:pt x="3497580" y="6995160"/>
                  </a:lnTo>
                  <a:lnTo>
                    <a:pt x="4202557" y="6924040"/>
                  </a:lnTo>
                  <a:cubicBezTo>
                    <a:pt x="5796280" y="6597904"/>
                    <a:pt x="6995160" y="5187823"/>
                    <a:pt x="6995160" y="3497580"/>
                  </a:cubicBezTo>
                  <a:cubicBezTo>
                    <a:pt x="6995160" y="1566037"/>
                    <a:pt x="5429377" y="0"/>
                    <a:pt x="3497580" y="0"/>
                  </a:cubicBezTo>
                  <a:close/>
                </a:path>
              </a:pathLst>
            </a:custGeom>
            <a:blipFill>
              <a:blip r:embed="rId5"/>
              <a:stretch>
                <a:fillRect l="-217718" t="-98249" r="-182852" b="-83321"/>
              </a:stretch>
            </a:blipFill>
          </p:spPr>
        </p:sp>
      </p:grpSp>
      <p:grpSp>
        <p:nvGrpSpPr>
          <p:cNvPr name="Group 8" id="8"/>
          <p:cNvGrpSpPr>
            <a:grpSpLocks noChangeAspect="true"/>
          </p:cNvGrpSpPr>
          <p:nvPr/>
        </p:nvGrpSpPr>
        <p:grpSpPr>
          <a:xfrm rot="0">
            <a:off x="11738991" y="1010793"/>
            <a:ext cx="5246370" cy="5246370"/>
            <a:chOff x="0" y="0"/>
            <a:chExt cx="6995160" cy="6995160"/>
          </a:xfrm>
        </p:grpSpPr>
        <p:sp>
          <p:nvSpPr>
            <p:cNvPr name="Freeform 9" id="9"/>
            <p:cNvSpPr/>
            <p:nvPr/>
          </p:nvSpPr>
          <p:spPr>
            <a:xfrm flipH="false" flipV="false" rot="0">
              <a:off x="0" y="0"/>
              <a:ext cx="6995160" cy="6995160"/>
            </a:xfrm>
            <a:custGeom>
              <a:avLst/>
              <a:gdLst/>
              <a:ahLst/>
              <a:cxnLst/>
              <a:rect r="r" b="b" t="t" l="l"/>
              <a:pathLst>
                <a:path h="6995160" w="6995160">
                  <a:moveTo>
                    <a:pt x="3497580" y="0"/>
                  </a:moveTo>
                  <a:cubicBezTo>
                    <a:pt x="1566037" y="0"/>
                    <a:pt x="0" y="1566037"/>
                    <a:pt x="0" y="3497580"/>
                  </a:cubicBezTo>
                  <a:cubicBezTo>
                    <a:pt x="0" y="5429377"/>
                    <a:pt x="1566037" y="6995160"/>
                    <a:pt x="3497580" y="6995160"/>
                  </a:cubicBezTo>
                  <a:cubicBezTo>
                    <a:pt x="5429377" y="6995160"/>
                    <a:pt x="6995160" y="5429377"/>
                    <a:pt x="6995160" y="3497580"/>
                  </a:cubicBezTo>
                  <a:cubicBezTo>
                    <a:pt x="6995160" y="1566037"/>
                    <a:pt x="5429377" y="0"/>
                    <a:pt x="3497580" y="0"/>
                  </a:cubicBezTo>
                  <a:close/>
                </a:path>
              </a:pathLst>
            </a:custGeom>
            <a:blipFill>
              <a:blip r:embed="rId6"/>
              <a:stretch>
                <a:fillRect l="-345882" t="-100098" r="-9523" b="-56067"/>
              </a:stretch>
            </a:blipFill>
          </p:spPr>
        </p:sp>
      </p:grpSp>
      <p:sp>
        <p:nvSpPr>
          <p:cNvPr name="Freeform 10" id="10"/>
          <p:cNvSpPr/>
          <p:nvPr/>
        </p:nvSpPr>
        <p:spPr>
          <a:xfrm flipH="false" flipV="false" rot="0">
            <a:off x="9600943" y="5606415"/>
            <a:ext cx="3044952" cy="4114800"/>
          </a:xfrm>
          <a:custGeom>
            <a:avLst/>
            <a:gdLst/>
            <a:ahLst/>
            <a:cxnLst/>
            <a:rect r="r" b="b" t="t" l="l"/>
            <a:pathLst>
              <a:path h="4114800" w="3044952">
                <a:moveTo>
                  <a:pt x="0" y="0"/>
                </a:moveTo>
                <a:lnTo>
                  <a:pt x="3044952" y="0"/>
                </a:lnTo>
                <a:lnTo>
                  <a:pt x="3044952" y="4114800"/>
                </a:lnTo>
                <a:lnTo>
                  <a:pt x="0" y="4114800"/>
                </a:lnTo>
                <a:lnTo>
                  <a:pt x="0" y="0"/>
                </a:lnTo>
                <a:close/>
              </a:path>
            </a:pathLst>
          </a:custGeom>
          <a:blipFill>
            <a:blip r:embed="rId7"/>
            <a:stretch>
              <a:fillRect l="0" t="0" r="-33" b="0"/>
            </a:stretch>
          </a:blipFill>
        </p:spPr>
      </p:sp>
      <p:sp>
        <p:nvSpPr>
          <p:cNvPr name="Freeform 11" id="11"/>
          <p:cNvSpPr/>
          <p:nvPr/>
        </p:nvSpPr>
        <p:spPr>
          <a:xfrm flipH="true" flipV="false" rot="0">
            <a:off x="16045434" y="0"/>
            <a:ext cx="939927" cy="1504064"/>
          </a:xfrm>
          <a:custGeom>
            <a:avLst/>
            <a:gdLst/>
            <a:ahLst/>
            <a:cxnLst/>
            <a:rect r="r" b="b" t="t" l="l"/>
            <a:pathLst>
              <a:path h="1504064" w="939927">
                <a:moveTo>
                  <a:pt x="939927" y="0"/>
                </a:moveTo>
                <a:lnTo>
                  <a:pt x="0" y="0"/>
                </a:lnTo>
                <a:lnTo>
                  <a:pt x="0" y="1504064"/>
                </a:lnTo>
                <a:lnTo>
                  <a:pt x="939927" y="1504064"/>
                </a:lnTo>
                <a:lnTo>
                  <a:pt x="939927" y="0"/>
                </a:lnTo>
                <a:close/>
              </a:path>
            </a:pathLst>
          </a:custGeom>
          <a:blipFill>
            <a:blip r:embed="rId8"/>
            <a:stretch>
              <a:fillRect l="-12" t="0" r="0" b="0"/>
            </a:stretch>
          </a:blipFill>
        </p:spPr>
      </p:sp>
      <p:sp>
        <p:nvSpPr>
          <p:cNvPr name="TextBox 12" id="12"/>
          <p:cNvSpPr txBox="true"/>
          <p:nvPr/>
        </p:nvSpPr>
        <p:spPr>
          <a:xfrm rot="0">
            <a:off x="1210970" y="2556062"/>
            <a:ext cx="9689440" cy="4258313"/>
          </a:xfrm>
          <a:prstGeom prst="rect">
            <a:avLst/>
          </a:prstGeom>
        </p:spPr>
        <p:txBody>
          <a:bodyPr anchor="t" rtlCol="false" tIns="0" lIns="0" bIns="0" rIns="0">
            <a:spAutoFit/>
          </a:bodyPr>
          <a:lstStyle/>
          <a:p>
            <a:pPr algn="ctr">
              <a:lnSpc>
                <a:spcPts val="4798"/>
              </a:lnSpc>
            </a:pPr>
            <a:r>
              <a:rPr lang="en-US" sz="3420" spc="-6">
                <a:solidFill>
                  <a:srgbClr val="000000"/>
                </a:solidFill>
                <a:latin typeface="Montserrat"/>
                <a:ea typeface="Montserrat"/>
                <a:cs typeface="Montserrat"/>
                <a:sym typeface="Montserrat"/>
              </a:rPr>
              <a:t>The talent show showcases artistic and creative performances by individuals with disabilities, including singing, dancing, and spoken word poetry. The event promotes teamwork through collaborative performances and demonstrates how adaptive technologies help individuals fully </a:t>
            </a:r>
          </a:p>
        </p:txBody>
      </p:sp>
      <p:sp>
        <p:nvSpPr>
          <p:cNvPr name="TextBox 13" id="13"/>
          <p:cNvSpPr txBox="true"/>
          <p:nvPr/>
        </p:nvSpPr>
        <p:spPr>
          <a:xfrm rot="0">
            <a:off x="3678298" y="6823900"/>
            <a:ext cx="4534824" cy="600075"/>
          </a:xfrm>
          <a:prstGeom prst="rect">
            <a:avLst/>
          </a:prstGeom>
        </p:spPr>
        <p:txBody>
          <a:bodyPr anchor="t" rtlCol="false" tIns="0" lIns="0" bIns="0" rIns="0">
            <a:spAutoFit/>
          </a:bodyPr>
          <a:lstStyle/>
          <a:p>
            <a:pPr algn="l">
              <a:lnSpc>
                <a:spcPts val="4798"/>
              </a:lnSpc>
            </a:pPr>
            <a:r>
              <a:rPr lang="en-US" sz="3420" spc="-6">
                <a:solidFill>
                  <a:srgbClr val="000000"/>
                </a:solidFill>
                <a:latin typeface="Montserrat"/>
                <a:ea typeface="Montserrat"/>
                <a:cs typeface="Montserrat"/>
                <a:sym typeface="Montserrat"/>
              </a:rPr>
              <a:t>express their talents.</a:t>
            </a:r>
          </a:p>
        </p:txBody>
      </p:sp>
      <p:sp>
        <p:nvSpPr>
          <p:cNvPr name="TextBox 14" id="14"/>
          <p:cNvSpPr txBox="true"/>
          <p:nvPr/>
        </p:nvSpPr>
        <p:spPr>
          <a:xfrm rot="0">
            <a:off x="4554598" y="734397"/>
            <a:ext cx="3215297" cy="1410081"/>
          </a:xfrm>
          <a:prstGeom prst="rect">
            <a:avLst/>
          </a:prstGeom>
        </p:spPr>
        <p:txBody>
          <a:bodyPr anchor="t" rtlCol="false" tIns="0" lIns="0" bIns="0" rIns="0">
            <a:spAutoFit/>
          </a:bodyPr>
          <a:lstStyle/>
          <a:p>
            <a:pPr algn="l">
              <a:lnSpc>
                <a:spcPts val="11091"/>
              </a:lnSpc>
            </a:pPr>
            <a:r>
              <a:rPr lang="en-US" b="true" sz="7922" spc="142">
                <a:solidFill>
                  <a:srgbClr val="000000"/>
                </a:solidFill>
                <a:latin typeface="Montserrat Bold"/>
                <a:ea typeface="Montserrat Bold"/>
                <a:cs typeface="Montserrat Bold"/>
                <a:sym typeface="Montserrat Bold"/>
              </a:rPr>
              <a:t>About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sp>
        <p:nvSpPr>
          <p:cNvPr name="Freeform 2" id="2"/>
          <p:cNvSpPr/>
          <p:nvPr/>
        </p:nvSpPr>
        <p:spPr>
          <a:xfrm flipH="false" flipV="false" rot="0">
            <a:off x="-63503" y="-792013"/>
            <a:ext cx="18414997" cy="11142507"/>
          </a:xfrm>
          <a:custGeom>
            <a:avLst/>
            <a:gdLst/>
            <a:ahLst/>
            <a:cxnLst/>
            <a:rect r="r" b="b" t="t" l="l"/>
            <a:pathLst>
              <a:path h="11142507" w="18414997">
                <a:moveTo>
                  <a:pt x="0" y="0"/>
                </a:moveTo>
                <a:lnTo>
                  <a:pt x="18414997" y="0"/>
                </a:lnTo>
                <a:lnTo>
                  <a:pt x="18414997" y="11142507"/>
                </a:lnTo>
                <a:lnTo>
                  <a:pt x="0" y="111425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4091495" y="0"/>
            <a:ext cx="4193791" cy="3616452"/>
            <a:chOff x="0" y="0"/>
            <a:chExt cx="5591721" cy="4821936"/>
          </a:xfrm>
        </p:grpSpPr>
        <p:sp>
          <p:nvSpPr>
            <p:cNvPr name="Freeform 4" id="4"/>
            <p:cNvSpPr/>
            <p:nvPr/>
          </p:nvSpPr>
          <p:spPr>
            <a:xfrm flipH="false" flipV="false" rot="0">
              <a:off x="0" y="0"/>
              <a:ext cx="5591683" cy="4821936"/>
            </a:xfrm>
            <a:custGeom>
              <a:avLst/>
              <a:gdLst/>
              <a:ahLst/>
              <a:cxnLst/>
              <a:rect r="r" b="b" t="t" l="l"/>
              <a:pathLst>
                <a:path h="4821936" w="5591683">
                  <a:moveTo>
                    <a:pt x="0" y="0"/>
                  </a:moveTo>
                  <a:lnTo>
                    <a:pt x="0" y="4821936"/>
                  </a:lnTo>
                  <a:lnTo>
                    <a:pt x="5591683" y="4821936"/>
                  </a:lnTo>
                  <a:lnTo>
                    <a:pt x="5591683" y="0"/>
                  </a:lnTo>
                  <a:close/>
                </a:path>
              </a:pathLst>
            </a:custGeom>
            <a:blipFill>
              <a:blip r:embed="rId4"/>
              <a:stretch>
                <a:fillRect l="0" t="-6263" r="0" b="0"/>
              </a:stretch>
            </a:blipFill>
          </p:spPr>
        </p:sp>
      </p:grpSp>
      <p:sp>
        <p:nvSpPr>
          <p:cNvPr name="Freeform 5" id="5"/>
          <p:cNvSpPr/>
          <p:nvPr/>
        </p:nvSpPr>
        <p:spPr>
          <a:xfrm flipH="false" flipV="false" rot="0">
            <a:off x="-1465336" y="7053920"/>
            <a:ext cx="11095663" cy="4101608"/>
          </a:xfrm>
          <a:custGeom>
            <a:avLst/>
            <a:gdLst/>
            <a:ahLst/>
            <a:cxnLst/>
            <a:rect r="r" b="b" t="t" l="l"/>
            <a:pathLst>
              <a:path h="4101608" w="11095663">
                <a:moveTo>
                  <a:pt x="0" y="0"/>
                </a:moveTo>
                <a:lnTo>
                  <a:pt x="11095663" y="0"/>
                </a:lnTo>
                <a:lnTo>
                  <a:pt x="11095663" y="4101608"/>
                </a:lnTo>
                <a:lnTo>
                  <a:pt x="0" y="41016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478005" y="714118"/>
            <a:ext cx="3383404" cy="4114800"/>
          </a:xfrm>
          <a:custGeom>
            <a:avLst/>
            <a:gdLst/>
            <a:ahLst/>
            <a:cxnLst/>
            <a:rect r="r" b="b" t="t" l="l"/>
            <a:pathLst>
              <a:path h="4114800" w="3383404">
                <a:moveTo>
                  <a:pt x="0" y="0"/>
                </a:moveTo>
                <a:lnTo>
                  <a:pt x="3383404" y="0"/>
                </a:lnTo>
                <a:lnTo>
                  <a:pt x="3383404" y="4114800"/>
                </a:lnTo>
                <a:lnTo>
                  <a:pt x="0" y="4114800"/>
                </a:lnTo>
                <a:lnTo>
                  <a:pt x="0" y="0"/>
                </a:lnTo>
                <a:close/>
              </a:path>
            </a:pathLst>
          </a:custGeom>
          <a:blipFill>
            <a:blip r:embed="rId7"/>
            <a:stretch>
              <a:fillRect l="0" t="0" r="0" b="0"/>
            </a:stretch>
          </a:blipFill>
        </p:spPr>
      </p:sp>
      <p:sp>
        <p:nvSpPr>
          <p:cNvPr name="TextBox 7" id="7"/>
          <p:cNvSpPr txBox="true"/>
          <p:nvPr/>
        </p:nvSpPr>
        <p:spPr>
          <a:xfrm rot="0">
            <a:off x="3687823" y="726443"/>
            <a:ext cx="4292603" cy="1409700"/>
          </a:xfrm>
          <a:prstGeom prst="rect">
            <a:avLst/>
          </a:prstGeom>
        </p:spPr>
        <p:txBody>
          <a:bodyPr anchor="t" rtlCol="false" tIns="0" lIns="0" bIns="0" rIns="0">
            <a:spAutoFit/>
          </a:bodyPr>
          <a:lstStyle/>
          <a:p>
            <a:pPr algn="l">
              <a:lnSpc>
                <a:spcPts val="11087"/>
              </a:lnSpc>
            </a:pPr>
            <a:r>
              <a:rPr lang="en-US" b="true" sz="7919" spc="142">
                <a:solidFill>
                  <a:srgbClr val="000000"/>
                </a:solidFill>
                <a:latin typeface="Montserrat Bold"/>
                <a:ea typeface="Montserrat Bold"/>
                <a:cs typeface="Montserrat Bold"/>
                <a:sym typeface="Montserrat Bold"/>
              </a:rPr>
              <a:t>Benefits</a:t>
            </a:r>
          </a:p>
        </p:txBody>
      </p:sp>
      <p:sp>
        <p:nvSpPr>
          <p:cNvPr name="TextBox 8" id="8"/>
          <p:cNvSpPr txBox="true"/>
          <p:nvPr/>
        </p:nvSpPr>
        <p:spPr>
          <a:xfrm rot="0">
            <a:off x="1131418" y="2086270"/>
            <a:ext cx="8992981" cy="4092092"/>
          </a:xfrm>
          <a:prstGeom prst="rect">
            <a:avLst/>
          </a:prstGeom>
        </p:spPr>
        <p:txBody>
          <a:bodyPr anchor="t" rtlCol="false" tIns="0" lIns="0" bIns="0" rIns="0">
            <a:spAutoFit/>
          </a:bodyPr>
          <a:lstStyle/>
          <a:p>
            <a:pPr algn="ctr">
              <a:lnSpc>
                <a:spcPts val="8675"/>
              </a:lnSpc>
            </a:pPr>
            <a:r>
              <a:rPr lang="en-US" sz="3470" spc="-6">
                <a:solidFill>
                  <a:srgbClr val="000000"/>
                </a:solidFill>
                <a:latin typeface="Montserrat"/>
                <a:ea typeface="Montserrat"/>
                <a:cs typeface="Montserrat"/>
                <a:sym typeface="Montserrat"/>
              </a:rPr>
              <a:t>The talent show fosters inclusion, raises </a:t>
            </a:r>
          </a:p>
          <a:p>
            <a:pPr algn="ctr">
              <a:lnSpc>
                <a:spcPts val="4896"/>
              </a:lnSpc>
            </a:pPr>
            <a:r>
              <a:rPr lang="en-US" sz="3468" spc="-6">
                <a:solidFill>
                  <a:srgbClr val="000000"/>
                </a:solidFill>
                <a:latin typeface="Montserrat"/>
                <a:ea typeface="Montserrat"/>
                <a:cs typeface="Montserrat"/>
                <a:sym typeface="Montserrat"/>
              </a:rPr>
              <a:t>disability awareness, and empowers participants by providing a platform for </a:t>
            </a:r>
          </a:p>
          <a:p>
            <a:pPr algn="ctr">
              <a:lnSpc>
                <a:spcPts val="8675"/>
              </a:lnSpc>
            </a:pPr>
            <a:r>
              <a:rPr lang="en-US" sz="3470" spc="-6">
                <a:solidFill>
                  <a:srgbClr val="000000"/>
                </a:solidFill>
                <a:latin typeface="Montserrat"/>
                <a:ea typeface="Montserrat"/>
                <a:cs typeface="Montserrat"/>
                <a:sym typeface="Montserrat"/>
              </a:rPr>
              <a:t>creative expression. It also inspires the community to rethink perceptions of </a:t>
            </a:r>
          </a:p>
          <a:p>
            <a:pPr algn="ctr">
              <a:lnSpc>
                <a:spcPts val="1734"/>
              </a:lnSpc>
            </a:pPr>
            <a:r>
              <a:rPr lang="en-US" sz="3468" spc="-6">
                <a:solidFill>
                  <a:srgbClr val="000000"/>
                </a:solidFill>
                <a:latin typeface="Montserrat"/>
                <a:ea typeface="Montserrat"/>
                <a:cs typeface="Montserrat"/>
                <a:sym typeface="Montserrat"/>
              </a:rPr>
              <a:t>disability, promoting a stronger, more </a:t>
            </a:r>
          </a:p>
        </p:txBody>
      </p:sp>
      <p:sp>
        <p:nvSpPr>
          <p:cNvPr name="TextBox 9" id="9"/>
          <p:cNvSpPr txBox="true"/>
          <p:nvPr/>
        </p:nvSpPr>
        <p:spPr>
          <a:xfrm rot="0">
            <a:off x="3638674" y="5878154"/>
            <a:ext cx="3760175" cy="922020"/>
          </a:xfrm>
          <a:prstGeom prst="rect">
            <a:avLst/>
          </a:prstGeom>
        </p:spPr>
        <p:txBody>
          <a:bodyPr anchor="t" rtlCol="false" tIns="0" lIns="0" bIns="0" rIns="0">
            <a:spAutoFit/>
          </a:bodyPr>
          <a:lstStyle/>
          <a:p>
            <a:pPr algn="l">
              <a:lnSpc>
                <a:spcPts val="8059"/>
              </a:lnSpc>
            </a:pPr>
            <a:r>
              <a:rPr lang="en-US" sz="3468" spc="-6">
                <a:solidFill>
                  <a:srgbClr val="000000"/>
                </a:solidFill>
                <a:latin typeface="Montserrat"/>
                <a:ea typeface="Montserrat"/>
                <a:cs typeface="Montserrat"/>
                <a:sym typeface="Montserrat"/>
              </a:rPr>
              <a:t>inclusive society.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sp>
        <p:nvSpPr>
          <p:cNvPr name="Freeform 2" id="2"/>
          <p:cNvSpPr/>
          <p:nvPr/>
        </p:nvSpPr>
        <p:spPr>
          <a:xfrm flipH="false" flipV="false" rot="0">
            <a:off x="-63503" y="9002487"/>
            <a:ext cx="18414997" cy="1348016"/>
          </a:xfrm>
          <a:custGeom>
            <a:avLst/>
            <a:gdLst/>
            <a:ahLst/>
            <a:cxnLst/>
            <a:rect r="r" b="b" t="t" l="l"/>
            <a:pathLst>
              <a:path h="1348016" w="18414997">
                <a:moveTo>
                  <a:pt x="0" y="0"/>
                </a:moveTo>
                <a:lnTo>
                  <a:pt x="18414997" y="0"/>
                </a:lnTo>
                <a:lnTo>
                  <a:pt x="18414997" y="1348016"/>
                </a:lnTo>
                <a:lnTo>
                  <a:pt x="0" y="13480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62189" y="-62027"/>
            <a:ext cx="5167341" cy="4239120"/>
            <a:chOff x="0" y="0"/>
            <a:chExt cx="5167338" cy="4239120"/>
          </a:xfrm>
        </p:grpSpPr>
        <p:sp>
          <p:nvSpPr>
            <p:cNvPr name="Freeform 4" id="4"/>
            <p:cNvSpPr/>
            <p:nvPr/>
          </p:nvSpPr>
          <p:spPr>
            <a:xfrm flipH="false" flipV="false" rot="0">
              <a:off x="63500" y="63500"/>
              <a:ext cx="5040376" cy="4112133"/>
            </a:xfrm>
            <a:custGeom>
              <a:avLst/>
              <a:gdLst/>
              <a:ahLst/>
              <a:cxnLst/>
              <a:rect r="r" b="b" t="t" l="l"/>
              <a:pathLst>
                <a:path h="4112133" w="5040376">
                  <a:moveTo>
                    <a:pt x="5018278" y="0"/>
                  </a:moveTo>
                  <a:lnTo>
                    <a:pt x="22098" y="60198"/>
                  </a:lnTo>
                  <a:lnTo>
                    <a:pt x="0" y="3973449"/>
                  </a:lnTo>
                  <a:lnTo>
                    <a:pt x="165608" y="4112133"/>
                  </a:lnTo>
                  <a:cubicBezTo>
                    <a:pt x="147828" y="4019677"/>
                    <a:pt x="148590" y="3944112"/>
                    <a:pt x="173990" y="3888486"/>
                  </a:cubicBezTo>
                  <a:cubicBezTo>
                    <a:pt x="208661" y="3812794"/>
                    <a:pt x="259334" y="3669919"/>
                    <a:pt x="319659" y="3457067"/>
                  </a:cubicBezTo>
                  <a:cubicBezTo>
                    <a:pt x="391541" y="3367405"/>
                    <a:pt x="434467" y="3306318"/>
                    <a:pt x="435229" y="3272663"/>
                  </a:cubicBezTo>
                  <a:cubicBezTo>
                    <a:pt x="440690" y="3022600"/>
                    <a:pt x="449072" y="2851658"/>
                    <a:pt x="473710" y="2759837"/>
                  </a:cubicBezTo>
                  <a:cubicBezTo>
                    <a:pt x="521716" y="2686050"/>
                    <a:pt x="586867" y="2528951"/>
                    <a:pt x="669290" y="2288540"/>
                  </a:cubicBezTo>
                  <a:lnTo>
                    <a:pt x="652780" y="2031365"/>
                  </a:lnTo>
                  <a:cubicBezTo>
                    <a:pt x="753872" y="1927860"/>
                    <a:pt x="799846" y="1872869"/>
                    <a:pt x="790829" y="1866900"/>
                  </a:cubicBezTo>
                  <a:lnTo>
                    <a:pt x="772414" y="1471549"/>
                  </a:lnTo>
                  <a:cubicBezTo>
                    <a:pt x="893572" y="1351534"/>
                    <a:pt x="960247" y="1261872"/>
                    <a:pt x="972312" y="1202563"/>
                  </a:cubicBezTo>
                  <a:cubicBezTo>
                    <a:pt x="1029208" y="1174750"/>
                    <a:pt x="1094613" y="1160907"/>
                    <a:pt x="1168654" y="1160907"/>
                  </a:cubicBezTo>
                  <a:cubicBezTo>
                    <a:pt x="1244854" y="1160907"/>
                    <a:pt x="1330071" y="1175639"/>
                    <a:pt x="1424432" y="1204976"/>
                  </a:cubicBezTo>
                  <a:cubicBezTo>
                    <a:pt x="1531112" y="1070991"/>
                    <a:pt x="1605280" y="991997"/>
                    <a:pt x="1647063" y="967867"/>
                  </a:cubicBezTo>
                  <a:lnTo>
                    <a:pt x="2163318" y="820166"/>
                  </a:lnTo>
                  <a:lnTo>
                    <a:pt x="2316988" y="715772"/>
                  </a:lnTo>
                  <a:lnTo>
                    <a:pt x="2548128" y="809752"/>
                  </a:lnTo>
                  <a:cubicBezTo>
                    <a:pt x="2687066" y="713613"/>
                    <a:pt x="2779649" y="660908"/>
                    <a:pt x="2826004" y="651637"/>
                  </a:cubicBezTo>
                  <a:lnTo>
                    <a:pt x="3565525" y="502412"/>
                  </a:lnTo>
                  <a:cubicBezTo>
                    <a:pt x="3570351" y="501904"/>
                    <a:pt x="3575558" y="501650"/>
                    <a:pt x="3581273" y="501650"/>
                  </a:cubicBezTo>
                  <a:cubicBezTo>
                    <a:pt x="3630295" y="501650"/>
                    <a:pt x="3713734" y="521462"/>
                    <a:pt x="3831336" y="561086"/>
                  </a:cubicBezTo>
                  <a:cubicBezTo>
                    <a:pt x="3867150" y="540258"/>
                    <a:pt x="4005326" y="497078"/>
                    <a:pt x="4245991" y="431673"/>
                  </a:cubicBezTo>
                  <a:lnTo>
                    <a:pt x="4539615" y="522097"/>
                  </a:lnTo>
                  <a:lnTo>
                    <a:pt x="4562856" y="517525"/>
                  </a:lnTo>
                  <a:cubicBezTo>
                    <a:pt x="4714621" y="469900"/>
                    <a:pt x="4827651" y="414401"/>
                    <a:pt x="4901946" y="351028"/>
                  </a:cubicBezTo>
                  <a:lnTo>
                    <a:pt x="5040376" y="60198"/>
                  </a:lnTo>
                  <a:lnTo>
                    <a:pt x="5040376" y="59817"/>
                  </a:lnTo>
                  <a:lnTo>
                    <a:pt x="5018278" y="0"/>
                  </a:lnTo>
                  <a:close/>
                </a:path>
              </a:pathLst>
            </a:custGeom>
            <a:solidFill>
              <a:srgbClr val="EFDFCC"/>
            </a:solidFill>
          </p:spPr>
        </p:sp>
        <p:sp>
          <p:nvSpPr>
            <p:cNvPr name="Freeform 5" id="5"/>
            <p:cNvSpPr/>
            <p:nvPr/>
          </p:nvSpPr>
          <p:spPr>
            <a:xfrm flipH="false" flipV="false" rot="0">
              <a:off x="63627" y="65024"/>
              <a:ext cx="5017135" cy="4052062"/>
            </a:xfrm>
            <a:custGeom>
              <a:avLst/>
              <a:gdLst/>
              <a:ahLst/>
              <a:cxnLst/>
              <a:rect r="r" b="b" t="t" l="l"/>
              <a:pathLst>
                <a:path h="4052062" w="5017135">
                  <a:moveTo>
                    <a:pt x="0" y="127"/>
                  </a:moveTo>
                  <a:lnTo>
                    <a:pt x="0" y="3897884"/>
                  </a:lnTo>
                  <a:lnTo>
                    <a:pt x="143510" y="4052062"/>
                  </a:lnTo>
                  <a:cubicBezTo>
                    <a:pt x="125730" y="3959606"/>
                    <a:pt x="128524" y="3884930"/>
                    <a:pt x="152019" y="3828415"/>
                  </a:cubicBezTo>
                  <a:cubicBezTo>
                    <a:pt x="188722" y="3753612"/>
                    <a:pt x="237363" y="3609848"/>
                    <a:pt x="297688" y="3396996"/>
                  </a:cubicBezTo>
                  <a:cubicBezTo>
                    <a:pt x="369570" y="3307207"/>
                    <a:pt x="408051" y="3245739"/>
                    <a:pt x="413258" y="3212592"/>
                  </a:cubicBezTo>
                  <a:cubicBezTo>
                    <a:pt x="414274" y="2962529"/>
                    <a:pt x="427101" y="2791587"/>
                    <a:pt x="451739" y="2699766"/>
                  </a:cubicBezTo>
                  <a:cubicBezTo>
                    <a:pt x="499745" y="2625979"/>
                    <a:pt x="564896" y="2468880"/>
                    <a:pt x="647319" y="2228469"/>
                  </a:cubicBezTo>
                  <a:lnTo>
                    <a:pt x="630809" y="1971294"/>
                  </a:lnTo>
                  <a:cubicBezTo>
                    <a:pt x="731901" y="1867789"/>
                    <a:pt x="778002" y="1812798"/>
                    <a:pt x="768858" y="1806829"/>
                  </a:cubicBezTo>
                  <a:lnTo>
                    <a:pt x="750443" y="1411478"/>
                  </a:lnTo>
                  <a:cubicBezTo>
                    <a:pt x="871601" y="1291463"/>
                    <a:pt x="938276" y="1201801"/>
                    <a:pt x="950341" y="1142365"/>
                  </a:cubicBezTo>
                  <a:cubicBezTo>
                    <a:pt x="1065657" y="1086104"/>
                    <a:pt x="1216406" y="1086993"/>
                    <a:pt x="1402461" y="1144905"/>
                  </a:cubicBezTo>
                  <a:cubicBezTo>
                    <a:pt x="1509268" y="1010920"/>
                    <a:pt x="1583436" y="931926"/>
                    <a:pt x="1624965" y="907796"/>
                  </a:cubicBezTo>
                  <a:lnTo>
                    <a:pt x="2141220" y="760095"/>
                  </a:lnTo>
                  <a:lnTo>
                    <a:pt x="2295017" y="655701"/>
                  </a:lnTo>
                  <a:lnTo>
                    <a:pt x="2526030" y="749681"/>
                  </a:lnTo>
                  <a:cubicBezTo>
                    <a:pt x="2664968" y="653542"/>
                    <a:pt x="2757678" y="600583"/>
                    <a:pt x="2803906" y="591566"/>
                  </a:cubicBezTo>
                  <a:lnTo>
                    <a:pt x="3543427" y="442341"/>
                  </a:lnTo>
                  <a:cubicBezTo>
                    <a:pt x="3589401" y="437261"/>
                    <a:pt x="3677920" y="456692"/>
                    <a:pt x="3809238" y="500761"/>
                  </a:cubicBezTo>
                  <a:cubicBezTo>
                    <a:pt x="3845179" y="479933"/>
                    <a:pt x="3983482" y="436880"/>
                    <a:pt x="4223893" y="371348"/>
                  </a:cubicBezTo>
                  <a:lnTo>
                    <a:pt x="4517517" y="461899"/>
                  </a:lnTo>
                  <a:lnTo>
                    <a:pt x="4540758" y="457327"/>
                  </a:lnTo>
                  <a:cubicBezTo>
                    <a:pt x="4692650" y="409702"/>
                    <a:pt x="4805680" y="354203"/>
                    <a:pt x="4879975" y="290830"/>
                  </a:cubicBezTo>
                  <a:lnTo>
                    <a:pt x="5017135" y="45847"/>
                  </a:lnTo>
                  <a:lnTo>
                    <a:pt x="4979416" y="0"/>
                  </a:lnTo>
                  <a:lnTo>
                    <a:pt x="127" y="0"/>
                  </a:lnTo>
                  <a:close/>
                </a:path>
              </a:pathLst>
            </a:custGeom>
            <a:solidFill>
              <a:srgbClr val="D8AE8F"/>
            </a:solidFill>
          </p:spPr>
        </p:sp>
      </p:grpSp>
      <p:sp>
        <p:nvSpPr>
          <p:cNvPr name="Freeform 6" id="6"/>
          <p:cNvSpPr/>
          <p:nvPr/>
        </p:nvSpPr>
        <p:spPr>
          <a:xfrm flipH="false" flipV="false" rot="0">
            <a:off x="11977497" y="2556253"/>
            <a:ext cx="6310503" cy="6339716"/>
          </a:xfrm>
          <a:custGeom>
            <a:avLst/>
            <a:gdLst/>
            <a:ahLst/>
            <a:cxnLst/>
            <a:rect r="r" b="b" t="t" l="l"/>
            <a:pathLst>
              <a:path h="6339716" w="6310503">
                <a:moveTo>
                  <a:pt x="0" y="0"/>
                </a:moveTo>
                <a:lnTo>
                  <a:pt x="6310503" y="0"/>
                </a:lnTo>
                <a:lnTo>
                  <a:pt x="6310503" y="6339716"/>
                </a:lnTo>
                <a:lnTo>
                  <a:pt x="0" y="6339716"/>
                </a:lnTo>
                <a:lnTo>
                  <a:pt x="0" y="0"/>
                </a:lnTo>
                <a:close/>
              </a:path>
            </a:pathLst>
          </a:custGeom>
          <a:blipFill>
            <a:blip r:embed="rId4"/>
            <a:stretch>
              <a:fillRect l="0" t="0" r="-13999" b="0"/>
            </a:stretch>
          </a:blipFill>
        </p:spPr>
      </p:sp>
      <p:sp>
        <p:nvSpPr>
          <p:cNvPr name="TextBox 7" id="7"/>
          <p:cNvSpPr txBox="true"/>
          <p:nvPr/>
        </p:nvSpPr>
        <p:spPr>
          <a:xfrm rot="0">
            <a:off x="1433446" y="1386259"/>
            <a:ext cx="9824266" cy="6396180"/>
          </a:xfrm>
          <a:prstGeom prst="rect">
            <a:avLst/>
          </a:prstGeom>
        </p:spPr>
        <p:txBody>
          <a:bodyPr anchor="t" rtlCol="false" tIns="0" lIns="0" bIns="0" rIns="0">
            <a:spAutoFit/>
          </a:bodyPr>
          <a:lstStyle/>
          <a:p>
            <a:pPr algn="ctr">
              <a:lnSpc>
                <a:spcPts val="11054"/>
              </a:lnSpc>
            </a:pPr>
            <a:r>
              <a:rPr lang="en-US" b="true" sz="7895" spc="142">
                <a:solidFill>
                  <a:srgbClr val="000000"/>
                </a:solidFill>
                <a:latin typeface="Montserrat Bold"/>
                <a:ea typeface="Montserrat Bold"/>
                <a:cs typeface="Montserrat Bold"/>
                <a:sym typeface="Montserrat Bold"/>
              </a:rPr>
              <a:t>Call for Action</a:t>
            </a:r>
          </a:p>
          <a:p>
            <a:pPr algn="ctr">
              <a:lnSpc>
                <a:spcPts val="3800"/>
              </a:lnSpc>
            </a:pPr>
            <a:r>
              <a:rPr lang="en-US" sz="3672" spc="-7">
                <a:solidFill>
                  <a:srgbClr val="000000"/>
                </a:solidFill>
                <a:latin typeface="Montserrat"/>
                <a:ea typeface="Montserrat"/>
                <a:cs typeface="Montserrat"/>
                <a:sym typeface="Montserrat"/>
              </a:rPr>
              <a:t>The campaign invites community members to participate by attending, supporting, or sharing the event. By promoting the message of inclusion and celebrating the talents of individuals with disabilities, everyone can help create a more accepting and accessible community.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sp>
        <p:nvSpPr>
          <p:cNvPr name="Freeform 2" id="2"/>
          <p:cNvSpPr/>
          <p:nvPr/>
        </p:nvSpPr>
        <p:spPr>
          <a:xfrm flipH="false" flipV="false" rot="0">
            <a:off x="-1186043" y="1061133"/>
            <a:ext cx="4548588" cy="5438461"/>
          </a:xfrm>
          <a:custGeom>
            <a:avLst/>
            <a:gdLst/>
            <a:ahLst/>
            <a:cxnLst/>
            <a:rect r="r" b="b" t="t" l="l"/>
            <a:pathLst>
              <a:path h="5438461" w="4548588">
                <a:moveTo>
                  <a:pt x="0" y="0"/>
                </a:moveTo>
                <a:lnTo>
                  <a:pt x="4548587" y="0"/>
                </a:lnTo>
                <a:lnTo>
                  <a:pt x="4548587" y="5438460"/>
                </a:lnTo>
                <a:lnTo>
                  <a:pt x="0" y="54384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278160">
            <a:off x="796176" y="1917449"/>
            <a:ext cx="798319" cy="518284"/>
            <a:chOff x="0" y="0"/>
            <a:chExt cx="1064425" cy="691045"/>
          </a:xfrm>
        </p:grpSpPr>
        <p:sp>
          <p:nvSpPr>
            <p:cNvPr name="Freeform 4" id="4"/>
            <p:cNvSpPr/>
            <p:nvPr/>
          </p:nvSpPr>
          <p:spPr>
            <a:xfrm flipH="false" flipV="false" rot="0">
              <a:off x="0" y="0"/>
              <a:ext cx="1064387" cy="691007"/>
            </a:xfrm>
            <a:custGeom>
              <a:avLst/>
              <a:gdLst/>
              <a:ahLst/>
              <a:cxnLst/>
              <a:rect r="r" b="b" t="t" l="l"/>
              <a:pathLst>
                <a:path h="691007" w="1064387">
                  <a:moveTo>
                    <a:pt x="1064387" y="0"/>
                  </a:moveTo>
                  <a:lnTo>
                    <a:pt x="0" y="0"/>
                  </a:lnTo>
                  <a:lnTo>
                    <a:pt x="0" y="691007"/>
                  </a:lnTo>
                  <a:lnTo>
                    <a:pt x="1064387" y="691007"/>
                  </a:lnTo>
                  <a:lnTo>
                    <a:pt x="1064387" y="0"/>
                  </a:lnTo>
                  <a:close/>
                </a:path>
              </a:pathLst>
            </a:custGeom>
            <a:blipFill>
              <a:blip r:embed="rId4"/>
              <a:stretch>
                <a:fillRect l="0" t="0" r="-3" b="-5"/>
              </a:stretch>
            </a:blipFill>
          </p:spPr>
        </p:sp>
      </p:grpSp>
      <p:grpSp>
        <p:nvGrpSpPr>
          <p:cNvPr name="Group 5" id="5"/>
          <p:cNvGrpSpPr>
            <a:grpSpLocks noChangeAspect="true"/>
          </p:cNvGrpSpPr>
          <p:nvPr/>
        </p:nvGrpSpPr>
        <p:grpSpPr>
          <a:xfrm rot="-278160">
            <a:off x="906885" y="3288287"/>
            <a:ext cx="596646" cy="515483"/>
            <a:chOff x="0" y="0"/>
            <a:chExt cx="795528" cy="687311"/>
          </a:xfrm>
        </p:grpSpPr>
        <p:sp>
          <p:nvSpPr>
            <p:cNvPr name="Freeform 6" id="6"/>
            <p:cNvSpPr/>
            <p:nvPr/>
          </p:nvSpPr>
          <p:spPr>
            <a:xfrm flipH="false" flipV="false" rot="0">
              <a:off x="0" y="0"/>
              <a:ext cx="795528" cy="687324"/>
            </a:xfrm>
            <a:custGeom>
              <a:avLst/>
              <a:gdLst/>
              <a:ahLst/>
              <a:cxnLst/>
              <a:rect r="r" b="b" t="t" l="l"/>
              <a:pathLst>
                <a:path h="687324" w="795528">
                  <a:moveTo>
                    <a:pt x="795528" y="0"/>
                  </a:moveTo>
                  <a:lnTo>
                    <a:pt x="0" y="0"/>
                  </a:lnTo>
                  <a:lnTo>
                    <a:pt x="0" y="687324"/>
                  </a:lnTo>
                  <a:lnTo>
                    <a:pt x="795528" y="687324"/>
                  </a:lnTo>
                  <a:lnTo>
                    <a:pt x="795528" y="0"/>
                  </a:lnTo>
                  <a:close/>
                </a:path>
              </a:pathLst>
            </a:custGeom>
            <a:blipFill>
              <a:blip r:embed="rId5"/>
              <a:stretch>
                <a:fillRect l="0" t="0" r="0" b="1"/>
              </a:stretch>
            </a:blipFill>
          </p:spPr>
        </p:sp>
      </p:grpSp>
      <p:grpSp>
        <p:nvGrpSpPr>
          <p:cNvPr name="Group 7" id="7"/>
          <p:cNvGrpSpPr>
            <a:grpSpLocks noChangeAspect="true"/>
          </p:cNvGrpSpPr>
          <p:nvPr/>
        </p:nvGrpSpPr>
        <p:grpSpPr>
          <a:xfrm rot="-278160">
            <a:off x="858155" y="2653027"/>
            <a:ext cx="697487" cy="579920"/>
            <a:chOff x="0" y="0"/>
            <a:chExt cx="929983" cy="773227"/>
          </a:xfrm>
        </p:grpSpPr>
        <p:sp>
          <p:nvSpPr>
            <p:cNvPr name="Freeform 8" id="8"/>
            <p:cNvSpPr/>
            <p:nvPr/>
          </p:nvSpPr>
          <p:spPr>
            <a:xfrm flipH="false" flipV="false" rot="0">
              <a:off x="0" y="0"/>
              <a:ext cx="930021" cy="773176"/>
            </a:xfrm>
            <a:custGeom>
              <a:avLst/>
              <a:gdLst/>
              <a:ahLst/>
              <a:cxnLst/>
              <a:rect r="r" b="b" t="t" l="l"/>
              <a:pathLst>
                <a:path h="773176" w="930021">
                  <a:moveTo>
                    <a:pt x="930021" y="0"/>
                  </a:moveTo>
                  <a:lnTo>
                    <a:pt x="0" y="0"/>
                  </a:lnTo>
                  <a:lnTo>
                    <a:pt x="0" y="773176"/>
                  </a:lnTo>
                  <a:lnTo>
                    <a:pt x="930021" y="773176"/>
                  </a:lnTo>
                  <a:lnTo>
                    <a:pt x="930021" y="0"/>
                  </a:lnTo>
                  <a:close/>
                </a:path>
              </a:pathLst>
            </a:custGeom>
            <a:blipFill>
              <a:blip r:embed="rId6"/>
              <a:stretch>
                <a:fillRect l="0" t="0" r="4" b="-6"/>
              </a:stretch>
            </a:blipFill>
          </p:spPr>
        </p:sp>
      </p:grpSp>
      <p:grpSp>
        <p:nvGrpSpPr>
          <p:cNvPr name="Group 9" id="9"/>
          <p:cNvGrpSpPr>
            <a:grpSpLocks noChangeAspect="true"/>
          </p:cNvGrpSpPr>
          <p:nvPr/>
        </p:nvGrpSpPr>
        <p:grpSpPr>
          <a:xfrm rot="-278160">
            <a:off x="833733" y="2391432"/>
            <a:ext cx="747903" cy="498681"/>
            <a:chOff x="0" y="0"/>
            <a:chExt cx="997204" cy="664908"/>
          </a:xfrm>
        </p:grpSpPr>
        <p:sp>
          <p:nvSpPr>
            <p:cNvPr name="Freeform 10" id="10"/>
            <p:cNvSpPr/>
            <p:nvPr/>
          </p:nvSpPr>
          <p:spPr>
            <a:xfrm flipH="false" flipV="false" rot="0">
              <a:off x="0" y="0"/>
              <a:ext cx="997204" cy="664845"/>
            </a:xfrm>
            <a:custGeom>
              <a:avLst/>
              <a:gdLst/>
              <a:ahLst/>
              <a:cxnLst/>
              <a:rect r="r" b="b" t="t" l="l"/>
              <a:pathLst>
                <a:path h="664845" w="997204">
                  <a:moveTo>
                    <a:pt x="997204" y="0"/>
                  </a:moveTo>
                  <a:lnTo>
                    <a:pt x="0" y="0"/>
                  </a:lnTo>
                  <a:lnTo>
                    <a:pt x="0" y="664845"/>
                  </a:lnTo>
                  <a:lnTo>
                    <a:pt x="997204" y="664845"/>
                  </a:lnTo>
                  <a:lnTo>
                    <a:pt x="997204" y="0"/>
                  </a:lnTo>
                  <a:close/>
                </a:path>
              </a:pathLst>
            </a:custGeom>
            <a:blipFill>
              <a:blip r:embed="rId7"/>
              <a:stretch>
                <a:fillRect l="0" t="0" r="0" b="-9"/>
              </a:stretch>
            </a:blipFill>
          </p:spPr>
        </p:sp>
      </p:grpSp>
      <p:grpSp>
        <p:nvGrpSpPr>
          <p:cNvPr name="Group 11" id="11"/>
          <p:cNvGrpSpPr>
            <a:grpSpLocks noChangeAspect="true"/>
          </p:cNvGrpSpPr>
          <p:nvPr/>
        </p:nvGrpSpPr>
        <p:grpSpPr>
          <a:xfrm rot="-278160">
            <a:off x="812673" y="2083937"/>
            <a:ext cx="890759" cy="588331"/>
            <a:chOff x="0" y="0"/>
            <a:chExt cx="1187679" cy="784441"/>
          </a:xfrm>
        </p:grpSpPr>
        <p:sp>
          <p:nvSpPr>
            <p:cNvPr name="Freeform 12" id="12"/>
            <p:cNvSpPr/>
            <p:nvPr/>
          </p:nvSpPr>
          <p:spPr>
            <a:xfrm flipH="false" flipV="false" rot="0">
              <a:off x="0" y="0"/>
              <a:ext cx="1187704" cy="784479"/>
            </a:xfrm>
            <a:custGeom>
              <a:avLst/>
              <a:gdLst/>
              <a:ahLst/>
              <a:cxnLst/>
              <a:rect r="r" b="b" t="t" l="l"/>
              <a:pathLst>
                <a:path h="784479" w="1187704">
                  <a:moveTo>
                    <a:pt x="1187704" y="0"/>
                  </a:moveTo>
                  <a:lnTo>
                    <a:pt x="0" y="0"/>
                  </a:lnTo>
                  <a:lnTo>
                    <a:pt x="0" y="784479"/>
                  </a:lnTo>
                  <a:lnTo>
                    <a:pt x="1187704" y="784479"/>
                  </a:lnTo>
                  <a:lnTo>
                    <a:pt x="1187704" y="0"/>
                  </a:lnTo>
                  <a:close/>
                </a:path>
              </a:pathLst>
            </a:custGeom>
            <a:blipFill>
              <a:blip r:embed="rId8"/>
              <a:stretch>
                <a:fillRect l="0" t="0" r="2" b="4"/>
              </a:stretch>
            </a:blipFill>
          </p:spPr>
        </p:sp>
      </p:grpSp>
      <p:grpSp>
        <p:nvGrpSpPr>
          <p:cNvPr name="Group 13" id="13"/>
          <p:cNvGrpSpPr>
            <a:grpSpLocks noChangeAspect="true"/>
          </p:cNvGrpSpPr>
          <p:nvPr/>
        </p:nvGrpSpPr>
        <p:grpSpPr>
          <a:xfrm rot="-278160">
            <a:off x="881062" y="2921956"/>
            <a:ext cx="675075" cy="607933"/>
            <a:chOff x="0" y="0"/>
            <a:chExt cx="900100" cy="810578"/>
          </a:xfrm>
        </p:grpSpPr>
        <p:sp>
          <p:nvSpPr>
            <p:cNvPr name="Freeform 14" id="14"/>
            <p:cNvSpPr/>
            <p:nvPr/>
          </p:nvSpPr>
          <p:spPr>
            <a:xfrm flipH="false" flipV="false" rot="0">
              <a:off x="0" y="0"/>
              <a:ext cx="900049" cy="810641"/>
            </a:xfrm>
            <a:custGeom>
              <a:avLst/>
              <a:gdLst/>
              <a:ahLst/>
              <a:cxnLst/>
              <a:rect r="r" b="b" t="t" l="l"/>
              <a:pathLst>
                <a:path h="810641" w="900049">
                  <a:moveTo>
                    <a:pt x="900049" y="0"/>
                  </a:moveTo>
                  <a:lnTo>
                    <a:pt x="0" y="0"/>
                  </a:lnTo>
                  <a:lnTo>
                    <a:pt x="0" y="810641"/>
                  </a:lnTo>
                  <a:lnTo>
                    <a:pt x="900049" y="810641"/>
                  </a:lnTo>
                  <a:lnTo>
                    <a:pt x="900049" y="0"/>
                  </a:lnTo>
                  <a:close/>
                </a:path>
              </a:pathLst>
            </a:custGeom>
            <a:blipFill>
              <a:blip r:embed="rId9"/>
              <a:stretch>
                <a:fillRect l="0" t="0" r="-5" b="7"/>
              </a:stretch>
            </a:blipFill>
          </p:spPr>
        </p:sp>
      </p:grpSp>
      <p:grpSp>
        <p:nvGrpSpPr>
          <p:cNvPr name="Group 15" id="15"/>
          <p:cNvGrpSpPr>
            <a:grpSpLocks noChangeAspect="true"/>
          </p:cNvGrpSpPr>
          <p:nvPr/>
        </p:nvGrpSpPr>
        <p:grpSpPr>
          <a:xfrm rot="-278160">
            <a:off x="928726" y="3511134"/>
            <a:ext cx="675075" cy="605133"/>
            <a:chOff x="0" y="0"/>
            <a:chExt cx="900100" cy="806844"/>
          </a:xfrm>
        </p:grpSpPr>
        <p:sp>
          <p:nvSpPr>
            <p:cNvPr name="Freeform 16" id="16"/>
            <p:cNvSpPr/>
            <p:nvPr/>
          </p:nvSpPr>
          <p:spPr>
            <a:xfrm flipH="false" flipV="false" rot="0">
              <a:off x="0" y="0"/>
              <a:ext cx="900049" cy="806831"/>
            </a:xfrm>
            <a:custGeom>
              <a:avLst/>
              <a:gdLst/>
              <a:ahLst/>
              <a:cxnLst/>
              <a:rect r="r" b="b" t="t" l="l"/>
              <a:pathLst>
                <a:path h="806831" w="900049">
                  <a:moveTo>
                    <a:pt x="900049" y="0"/>
                  </a:moveTo>
                  <a:lnTo>
                    <a:pt x="0" y="0"/>
                  </a:lnTo>
                  <a:lnTo>
                    <a:pt x="0" y="806831"/>
                  </a:lnTo>
                  <a:lnTo>
                    <a:pt x="900049" y="806831"/>
                  </a:lnTo>
                  <a:lnTo>
                    <a:pt x="900049" y="0"/>
                  </a:lnTo>
                  <a:close/>
                </a:path>
              </a:pathLst>
            </a:custGeom>
            <a:blipFill>
              <a:blip r:embed="rId10"/>
              <a:stretch>
                <a:fillRect l="0" t="0" r="-5" b="-1"/>
              </a:stretch>
            </a:blipFill>
          </p:spPr>
        </p:sp>
      </p:grpSp>
      <p:grpSp>
        <p:nvGrpSpPr>
          <p:cNvPr name="Group 17" id="17"/>
          <p:cNvGrpSpPr>
            <a:grpSpLocks noChangeAspect="true"/>
          </p:cNvGrpSpPr>
          <p:nvPr/>
        </p:nvGrpSpPr>
        <p:grpSpPr>
          <a:xfrm rot="-278160">
            <a:off x="2104082" y="1864376"/>
            <a:ext cx="739502" cy="518284"/>
            <a:chOff x="0" y="0"/>
            <a:chExt cx="986003" cy="691045"/>
          </a:xfrm>
        </p:grpSpPr>
        <p:sp>
          <p:nvSpPr>
            <p:cNvPr name="Freeform 18" id="18"/>
            <p:cNvSpPr/>
            <p:nvPr/>
          </p:nvSpPr>
          <p:spPr>
            <a:xfrm flipH="false" flipV="false" rot="0">
              <a:off x="0" y="0"/>
              <a:ext cx="986028" cy="691007"/>
            </a:xfrm>
            <a:custGeom>
              <a:avLst/>
              <a:gdLst/>
              <a:ahLst/>
              <a:cxnLst/>
              <a:rect r="r" b="b" t="t" l="l"/>
              <a:pathLst>
                <a:path h="691007" w="986028">
                  <a:moveTo>
                    <a:pt x="986028" y="0"/>
                  </a:moveTo>
                  <a:lnTo>
                    <a:pt x="0" y="0"/>
                  </a:lnTo>
                  <a:lnTo>
                    <a:pt x="0" y="691007"/>
                  </a:lnTo>
                  <a:lnTo>
                    <a:pt x="986028" y="691007"/>
                  </a:lnTo>
                  <a:lnTo>
                    <a:pt x="986028" y="0"/>
                  </a:lnTo>
                  <a:close/>
                </a:path>
              </a:pathLst>
            </a:custGeom>
            <a:blipFill>
              <a:blip r:embed="rId11"/>
              <a:stretch>
                <a:fillRect l="0" t="0" r="2" b="-5"/>
              </a:stretch>
            </a:blipFill>
          </p:spPr>
        </p:sp>
      </p:grpSp>
      <p:grpSp>
        <p:nvGrpSpPr>
          <p:cNvPr name="Group 19" id="19"/>
          <p:cNvGrpSpPr>
            <a:grpSpLocks noChangeAspect="true"/>
          </p:cNvGrpSpPr>
          <p:nvPr/>
        </p:nvGrpSpPr>
        <p:grpSpPr>
          <a:xfrm rot="-278160">
            <a:off x="2162089" y="3089110"/>
            <a:ext cx="789918" cy="745217"/>
            <a:chOff x="0" y="0"/>
            <a:chExt cx="1053224" cy="993623"/>
          </a:xfrm>
        </p:grpSpPr>
        <p:sp>
          <p:nvSpPr>
            <p:cNvPr name="Freeform 20" id="20"/>
            <p:cNvSpPr/>
            <p:nvPr/>
          </p:nvSpPr>
          <p:spPr>
            <a:xfrm flipH="false" flipV="false" rot="0">
              <a:off x="0" y="0"/>
              <a:ext cx="1053211" cy="993648"/>
            </a:xfrm>
            <a:custGeom>
              <a:avLst/>
              <a:gdLst/>
              <a:ahLst/>
              <a:cxnLst/>
              <a:rect r="r" b="b" t="t" l="l"/>
              <a:pathLst>
                <a:path h="993648" w="1053211">
                  <a:moveTo>
                    <a:pt x="1053211" y="0"/>
                  </a:moveTo>
                  <a:lnTo>
                    <a:pt x="0" y="0"/>
                  </a:lnTo>
                  <a:lnTo>
                    <a:pt x="0" y="993648"/>
                  </a:lnTo>
                  <a:lnTo>
                    <a:pt x="1053211" y="993648"/>
                  </a:lnTo>
                  <a:lnTo>
                    <a:pt x="1053211" y="0"/>
                  </a:lnTo>
                  <a:close/>
                </a:path>
              </a:pathLst>
            </a:custGeom>
            <a:blipFill>
              <a:blip r:embed="rId12"/>
              <a:stretch>
                <a:fillRect l="0" t="0" r="-1" b="2"/>
              </a:stretch>
            </a:blipFill>
          </p:spPr>
        </p:sp>
      </p:grpSp>
      <p:grpSp>
        <p:nvGrpSpPr>
          <p:cNvPr name="Group 21" id="21"/>
          <p:cNvGrpSpPr>
            <a:grpSpLocks noChangeAspect="true"/>
          </p:cNvGrpSpPr>
          <p:nvPr/>
        </p:nvGrpSpPr>
        <p:grpSpPr>
          <a:xfrm rot="-278160">
            <a:off x="2076259" y="2526668"/>
            <a:ext cx="826332" cy="652758"/>
            <a:chOff x="0" y="0"/>
            <a:chExt cx="1101776" cy="870344"/>
          </a:xfrm>
        </p:grpSpPr>
        <p:sp>
          <p:nvSpPr>
            <p:cNvPr name="Freeform 22" id="22"/>
            <p:cNvSpPr/>
            <p:nvPr/>
          </p:nvSpPr>
          <p:spPr>
            <a:xfrm flipH="false" flipV="false" rot="0">
              <a:off x="0" y="0"/>
              <a:ext cx="1101725" cy="870331"/>
            </a:xfrm>
            <a:custGeom>
              <a:avLst/>
              <a:gdLst/>
              <a:ahLst/>
              <a:cxnLst/>
              <a:rect r="r" b="b" t="t" l="l"/>
              <a:pathLst>
                <a:path h="870331" w="1101725">
                  <a:moveTo>
                    <a:pt x="1101725" y="0"/>
                  </a:moveTo>
                  <a:lnTo>
                    <a:pt x="0" y="0"/>
                  </a:lnTo>
                  <a:lnTo>
                    <a:pt x="0" y="870331"/>
                  </a:lnTo>
                  <a:lnTo>
                    <a:pt x="1101725" y="870331"/>
                  </a:lnTo>
                  <a:lnTo>
                    <a:pt x="1101725" y="0"/>
                  </a:lnTo>
                  <a:close/>
                </a:path>
              </a:pathLst>
            </a:custGeom>
            <a:blipFill>
              <a:blip r:embed="rId13"/>
              <a:stretch>
                <a:fillRect l="0" t="0" r="-4" b="-1"/>
              </a:stretch>
            </a:blipFill>
          </p:spPr>
        </p:sp>
      </p:grpSp>
      <p:grpSp>
        <p:nvGrpSpPr>
          <p:cNvPr name="Group 23" id="23"/>
          <p:cNvGrpSpPr>
            <a:grpSpLocks noChangeAspect="true"/>
          </p:cNvGrpSpPr>
          <p:nvPr/>
        </p:nvGrpSpPr>
        <p:grpSpPr>
          <a:xfrm rot="-278160">
            <a:off x="2071840" y="2271913"/>
            <a:ext cx="806729" cy="568719"/>
            <a:chOff x="0" y="0"/>
            <a:chExt cx="1075639" cy="758292"/>
          </a:xfrm>
        </p:grpSpPr>
        <p:sp>
          <p:nvSpPr>
            <p:cNvPr name="Freeform 24" id="24"/>
            <p:cNvSpPr/>
            <p:nvPr/>
          </p:nvSpPr>
          <p:spPr>
            <a:xfrm flipH="false" flipV="false" rot="0">
              <a:off x="0" y="0"/>
              <a:ext cx="1075690" cy="758317"/>
            </a:xfrm>
            <a:custGeom>
              <a:avLst/>
              <a:gdLst/>
              <a:ahLst/>
              <a:cxnLst/>
              <a:rect r="r" b="b" t="t" l="l"/>
              <a:pathLst>
                <a:path h="758317" w="1075690">
                  <a:moveTo>
                    <a:pt x="1075690" y="0"/>
                  </a:moveTo>
                  <a:lnTo>
                    <a:pt x="0" y="0"/>
                  </a:lnTo>
                  <a:lnTo>
                    <a:pt x="0" y="758317"/>
                  </a:lnTo>
                  <a:lnTo>
                    <a:pt x="1075690" y="758317"/>
                  </a:lnTo>
                  <a:lnTo>
                    <a:pt x="1075690" y="0"/>
                  </a:lnTo>
                  <a:close/>
                </a:path>
              </a:pathLst>
            </a:custGeom>
            <a:blipFill>
              <a:blip r:embed="rId14"/>
              <a:stretch>
                <a:fillRect l="0" t="0" r="4" b="3"/>
              </a:stretch>
            </a:blipFill>
          </p:spPr>
        </p:sp>
      </p:grpSp>
      <p:grpSp>
        <p:nvGrpSpPr>
          <p:cNvPr name="Group 25" id="25"/>
          <p:cNvGrpSpPr>
            <a:grpSpLocks noChangeAspect="true"/>
          </p:cNvGrpSpPr>
          <p:nvPr/>
        </p:nvGrpSpPr>
        <p:grpSpPr>
          <a:xfrm rot="-278160">
            <a:off x="2045141" y="2102091"/>
            <a:ext cx="817931" cy="526694"/>
            <a:chOff x="0" y="0"/>
            <a:chExt cx="1090574" cy="702259"/>
          </a:xfrm>
        </p:grpSpPr>
        <p:sp>
          <p:nvSpPr>
            <p:cNvPr name="Freeform 26" id="26"/>
            <p:cNvSpPr/>
            <p:nvPr/>
          </p:nvSpPr>
          <p:spPr>
            <a:xfrm flipH="false" flipV="false" rot="0">
              <a:off x="0" y="0"/>
              <a:ext cx="1090549" cy="702310"/>
            </a:xfrm>
            <a:custGeom>
              <a:avLst/>
              <a:gdLst/>
              <a:ahLst/>
              <a:cxnLst/>
              <a:rect r="r" b="b" t="t" l="l"/>
              <a:pathLst>
                <a:path h="702310" w="1090549">
                  <a:moveTo>
                    <a:pt x="1090549" y="0"/>
                  </a:moveTo>
                  <a:lnTo>
                    <a:pt x="0" y="0"/>
                  </a:lnTo>
                  <a:lnTo>
                    <a:pt x="0" y="702310"/>
                  </a:lnTo>
                  <a:lnTo>
                    <a:pt x="1090549" y="702310"/>
                  </a:lnTo>
                  <a:lnTo>
                    <a:pt x="1090549" y="0"/>
                  </a:lnTo>
                  <a:close/>
                </a:path>
              </a:pathLst>
            </a:custGeom>
            <a:blipFill>
              <a:blip r:embed="rId15"/>
              <a:stretch>
                <a:fillRect l="0" t="0" r="-2" b="7"/>
              </a:stretch>
            </a:blipFill>
          </p:spPr>
        </p:sp>
      </p:grpSp>
      <p:grpSp>
        <p:nvGrpSpPr>
          <p:cNvPr name="Group 27" id="27"/>
          <p:cNvGrpSpPr>
            <a:grpSpLocks noChangeAspect="true"/>
          </p:cNvGrpSpPr>
          <p:nvPr/>
        </p:nvGrpSpPr>
        <p:grpSpPr>
          <a:xfrm rot="-278160">
            <a:off x="2052237" y="2740562"/>
            <a:ext cx="871156" cy="739607"/>
            <a:chOff x="0" y="0"/>
            <a:chExt cx="1161542" cy="986142"/>
          </a:xfrm>
        </p:grpSpPr>
        <p:sp>
          <p:nvSpPr>
            <p:cNvPr name="Freeform 28" id="28"/>
            <p:cNvSpPr/>
            <p:nvPr/>
          </p:nvSpPr>
          <p:spPr>
            <a:xfrm flipH="false" flipV="false" rot="0">
              <a:off x="0" y="0"/>
              <a:ext cx="1161542" cy="986155"/>
            </a:xfrm>
            <a:custGeom>
              <a:avLst/>
              <a:gdLst/>
              <a:ahLst/>
              <a:cxnLst/>
              <a:rect r="r" b="b" t="t" l="l"/>
              <a:pathLst>
                <a:path h="986155" w="1161542">
                  <a:moveTo>
                    <a:pt x="1161542" y="0"/>
                  </a:moveTo>
                  <a:lnTo>
                    <a:pt x="0" y="0"/>
                  </a:lnTo>
                  <a:lnTo>
                    <a:pt x="0" y="986155"/>
                  </a:lnTo>
                  <a:lnTo>
                    <a:pt x="1161542" y="986155"/>
                  </a:lnTo>
                  <a:lnTo>
                    <a:pt x="1161542" y="0"/>
                  </a:lnTo>
                  <a:close/>
                </a:path>
              </a:pathLst>
            </a:custGeom>
            <a:blipFill>
              <a:blip r:embed="rId16"/>
              <a:stretch>
                <a:fillRect l="0" t="0" r="0" b="1"/>
              </a:stretch>
            </a:blipFill>
          </p:spPr>
        </p:sp>
      </p:grpSp>
      <p:grpSp>
        <p:nvGrpSpPr>
          <p:cNvPr name="Group 29" id="29"/>
          <p:cNvGrpSpPr>
            <a:grpSpLocks noChangeAspect="true"/>
          </p:cNvGrpSpPr>
          <p:nvPr/>
        </p:nvGrpSpPr>
        <p:grpSpPr>
          <a:xfrm rot="-278160">
            <a:off x="2300859" y="3450469"/>
            <a:ext cx="675075" cy="607933"/>
            <a:chOff x="0" y="0"/>
            <a:chExt cx="900100" cy="810578"/>
          </a:xfrm>
        </p:grpSpPr>
        <p:sp>
          <p:nvSpPr>
            <p:cNvPr name="Freeform 30" id="30"/>
            <p:cNvSpPr/>
            <p:nvPr/>
          </p:nvSpPr>
          <p:spPr>
            <a:xfrm flipH="false" flipV="false" rot="0">
              <a:off x="0" y="0"/>
              <a:ext cx="900049" cy="810641"/>
            </a:xfrm>
            <a:custGeom>
              <a:avLst/>
              <a:gdLst/>
              <a:ahLst/>
              <a:cxnLst/>
              <a:rect r="r" b="b" t="t" l="l"/>
              <a:pathLst>
                <a:path h="810641" w="900049">
                  <a:moveTo>
                    <a:pt x="900049" y="0"/>
                  </a:moveTo>
                  <a:lnTo>
                    <a:pt x="0" y="0"/>
                  </a:lnTo>
                  <a:lnTo>
                    <a:pt x="0" y="810641"/>
                  </a:lnTo>
                  <a:lnTo>
                    <a:pt x="900049" y="810641"/>
                  </a:lnTo>
                  <a:lnTo>
                    <a:pt x="900049" y="0"/>
                  </a:lnTo>
                  <a:close/>
                </a:path>
              </a:pathLst>
            </a:custGeom>
            <a:blipFill>
              <a:blip r:embed="rId17"/>
              <a:stretch>
                <a:fillRect l="0" t="0" r="-5" b="7"/>
              </a:stretch>
            </a:blipFill>
          </p:spPr>
        </p:sp>
      </p:grpSp>
      <p:grpSp>
        <p:nvGrpSpPr>
          <p:cNvPr name="Group 31" id="31"/>
          <p:cNvGrpSpPr>
            <a:grpSpLocks noChangeAspect="true"/>
          </p:cNvGrpSpPr>
          <p:nvPr/>
        </p:nvGrpSpPr>
        <p:grpSpPr>
          <a:xfrm rot="-278160">
            <a:off x="1169156" y="3774491"/>
            <a:ext cx="1703089" cy="1392374"/>
            <a:chOff x="0" y="0"/>
            <a:chExt cx="2270785" cy="1856499"/>
          </a:xfrm>
        </p:grpSpPr>
        <p:sp>
          <p:nvSpPr>
            <p:cNvPr name="Freeform 32" id="32"/>
            <p:cNvSpPr/>
            <p:nvPr/>
          </p:nvSpPr>
          <p:spPr>
            <a:xfrm flipH="false" flipV="false" rot="0">
              <a:off x="0" y="0"/>
              <a:ext cx="2270760" cy="1856486"/>
            </a:xfrm>
            <a:custGeom>
              <a:avLst/>
              <a:gdLst/>
              <a:ahLst/>
              <a:cxnLst/>
              <a:rect r="r" b="b" t="t" l="l"/>
              <a:pathLst>
                <a:path h="1856486" w="2270760">
                  <a:moveTo>
                    <a:pt x="2270760" y="0"/>
                  </a:moveTo>
                  <a:lnTo>
                    <a:pt x="0" y="0"/>
                  </a:lnTo>
                  <a:lnTo>
                    <a:pt x="0" y="1856486"/>
                  </a:lnTo>
                  <a:lnTo>
                    <a:pt x="2270760" y="1856486"/>
                  </a:lnTo>
                  <a:lnTo>
                    <a:pt x="2270760" y="0"/>
                  </a:lnTo>
                  <a:close/>
                </a:path>
              </a:pathLst>
            </a:custGeom>
            <a:blipFill>
              <a:blip r:embed="rId18"/>
              <a:stretch>
                <a:fillRect l="0" t="0" r="-1" b="0"/>
              </a:stretch>
            </a:blipFill>
          </p:spPr>
        </p:sp>
      </p:grpSp>
      <p:grpSp>
        <p:nvGrpSpPr>
          <p:cNvPr name="Group 33" id="33"/>
          <p:cNvGrpSpPr>
            <a:grpSpLocks noChangeAspect="true"/>
          </p:cNvGrpSpPr>
          <p:nvPr/>
        </p:nvGrpSpPr>
        <p:grpSpPr>
          <a:xfrm rot="-278160">
            <a:off x="1931813" y="4822060"/>
            <a:ext cx="859946" cy="607933"/>
            <a:chOff x="0" y="0"/>
            <a:chExt cx="1146594" cy="810578"/>
          </a:xfrm>
        </p:grpSpPr>
        <p:sp>
          <p:nvSpPr>
            <p:cNvPr name="Freeform 34" id="34"/>
            <p:cNvSpPr/>
            <p:nvPr/>
          </p:nvSpPr>
          <p:spPr>
            <a:xfrm flipH="false" flipV="false" rot="0">
              <a:off x="0" y="0"/>
              <a:ext cx="1146556" cy="810641"/>
            </a:xfrm>
            <a:custGeom>
              <a:avLst/>
              <a:gdLst/>
              <a:ahLst/>
              <a:cxnLst/>
              <a:rect r="r" b="b" t="t" l="l"/>
              <a:pathLst>
                <a:path h="810641" w="1146556">
                  <a:moveTo>
                    <a:pt x="1146556" y="0"/>
                  </a:moveTo>
                  <a:lnTo>
                    <a:pt x="0" y="0"/>
                  </a:lnTo>
                  <a:lnTo>
                    <a:pt x="0" y="810641"/>
                  </a:lnTo>
                  <a:lnTo>
                    <a:pt x="1146556" y="810641"/>
                  </a:lnTo>
                  <a:lnTo>
                    <a:pt x="1146556" y="0"/>
                  </a:lnTo>
                  <a:close/>
                </a:path>
              </a:pathLst>
            </a:custGeom>
            <a:blipFill>
              <a:blip r:embed="rId19"/>
              <a:stretch>
                <a:fillRect l="0" t="0" r="-3" b="7"/>
              </a:stretch>
            </a:blipFill>
          </p:spPr>
        </p:sp>
      </p:grpSp>
      <p:sp>
        <p:nvSpPr>
          <p:cNvPr name="Freeform 35" id="35"/>
          <p:cNvSpPr/>
          <p:nvPr/>
        </p:nvSpPr>
        <p:spPr>
          <a:xfrm flipH="false" flipV="false" rot="0">
            <a:off x="1458754" y="1689078"/>
            <a:ext cx="5853827" cy="7621400"/>
          </a:xfrm>
          <a:custGeom>
            <a:avLst/>
            <a:gdLst/>
            <a:ahLst/>
            <a:cxnLst/>
            <a:rect r="r" b="b" t="t" l="l"/>
            <a:pathLst>
              <a:path h="7621400" w="5853827">
                <a:moveTo>
                  <a:pt x="0" y="0"/>
                </a:moveTo>
                <a:lnTo>
                  <a:pt x="5853827" y="0"/>
                </a:lnTo>
                <a:lnTo>
                  <a:pt x="5853827" y="7621400"/>
                </a:lnTo>
                <a:lnTo>
                  <a:pt x="0" y="76214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36" id="36"/>
          <p:cNvGrpSpPr>
            <a:grpSpLocks noChangeAspect="true"/>
          </p:cNvGrpSpPr>
          <p:nvPr/>
        </p:nvGrpSpPr>
        <p:grpSpPr>
          <a:xfrm rot="-1048140">
            <a:off x="990914" y="10069620"/>
            <a:ext cx="532352" cy="52530"/>
            <a:chOff x="0" y="0"/>
            <a:chExt cx="709803" cy="70040"/>
          </a:xfrm>
        </p:grpSpPr>
        <p:sp>
          <p:nvSpPr>
            <p:cNvPr name="Freeform 37" id="37"/>
            <p:cNvSpPr/>
            <p:nvPr/>
          </p:nvSpPr>
          <p:spPr>
            <a:xfrm flipH="false" flipV="false" rot="0">
              <a:off x="0" y="0"/>
              <a:ext cx="709803" cy="69977"/>
            </a:xfrm>
            <a:custGeom>
              <a:avLst/>
              <a:gdLst/>
              <a:ahLst/>
              <a:cxnLst/>
              <a:rect r="r" b="b" t="t" l="l"/>
              <a:pathLst>
                <a:path h="69977" w="709803">
                  <a:moveTo>
                    <a:pt x="709803" y="0"/>
                  </a:moveTo>
                  <a:lnTo>
                    <a:pt x="0" y="0"/>
                  </a:lnTo>
                  <a:lnTo>
                    <a:pt x="0" y="69977"/>
                  </a:lnTo>
                  <a:lnTo>
                    <a:pt x="709803" y="69977"/>
                  </a:lnTo>
                  <a:lnTo>
                    <a:pt x="709803" y="0"/>
                  </a:lnTo>
                  <a:close/>
                </a:path>
              </a:pathLst>
            </a:custGeom>
            <a:blipFill>
              <a:blip r:embed="rId22"/>
              <a:stretch>
                <a:fillRect l="0" t="0" r="0" b="-90"/>
              </a:stretch>
            </a:blipFill>
          </p:spPr>
        </p:sp>
      </p:grpSp>
      <p:sp>
        <p:nvSpPr>
          <p:cNvPr name="Freeform 38" id="38"/>
          <p:cNvSpPr/>
          <p:nvPr/>
        </p:nvSpPr>
        <p:spPr>
          <a:xfrm flipH="false" flipV="false" rot="0">
            <a:off x="-967826" y="7681532"/>
            <a:ext cx="4552531" cy="4842710"/>
          </a:xfrm>
          <a:custGeom>
            <a:avLst/>
            <a:gdLst/>
            <a:ahLst/>
            <a:cxnLst/>
            <a:rect r="r" b="b" t="t" l="l"/>
            <a:pathLst>
              <a:path h="4842710" w="4552531">
                <a:moveTo>
                  <a:pt x="0" y="0"/>
                </a:moveTo>
                <a:lnTo>
                  <a:pt x="4552531" y="0"/>
                </a:lnTo>
                <a:lnTo>
                  <a:pt x="4552531" y="4842710"/>
                </a:lnTo>
                <a:lnTo>
                  <a:pt x="0" y="484271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39" id="39"/>
          <p:cNvSpPr/>
          <p:nvPr/>
        </p:nvSpPr>
        <p:spPr>
          <a:xfrm flipH="true" flipV="false" rot="0">
            <a:off x="11476225" y="4877686"/>
            <a:ext cx="6811775" cy="5409314"/>
          </a:xfrm>
          <a:custGeom>
            <a:avLst/>
            <a:gdLst/>
            <a:ahLst/>
            <a:cxnLst/>
            <a:rect r="r" b="b" t="t" l="l"/>
            <a:pathLst>
              <a:path h="5409314" w="6811775">
                <a:moveTo>
                  <a:pt x="6811775" y="0"/>
                </a:moveTo>
                <a:lnTo>
                  <a:pt x="0" y="0"/>
                </a:lnTo>
                <a:lnTo>
                  <a:pt x="0" y="5409314"/>
                </a:lnTo>
                <a:lnTo>
                  <a:pt x="6811775" y="5409314"/>
                </a:lnTo>
                <a:lnTo>
                  <a:pt x="6811775" y="0"/>
                </a:lnTo>
                <a:close/>
              </a:path>
            </a:pathLst>
          </a:custGeom>
          <a:blipFill>
            <a:blip r:embed="rId25"/>
            <a:stretch>
              <a:fillRect l="0" t="-893" r="-3115" b="-3471"/>
            </a:stretch>
          </a:blipFill>
        </p:spPr>
      </p:sp>
      <p:sp>
        <p:nvSpPr>
          <p:cNvPr name="Freeform 40" id="40"/>
          <p:cNvSpPr/>
          <p:nvPr/>
        </p:nvSpPr>
        <p:spPr>
          <a:xfrm flipH="false" flipV="false" rot="0">
            <a:off x="10067668" y="6720840"/>
            <a:ext cx="2127504" cy="21336"/>
          </a:xfrm>
          <a:custGeom>
            <a:avLst/>
            <a:gdLst/>
            <a:ahLst/>
            <a:cxnLst/>
            <a:rect r="r" b="b" t="t" l="l"/>
            <a:pathLst>
              <a:path h="21336" w="2127504">
                <a:moveTo>
                  <a:pt x="0" y="0"/>
                </a:moveTo>
                <a:lnTo>
                  <a:pt x="2127504" y="0"/>
                </a:lnTo>
                <a:lnTo>
                  <a:pt x="2127504" y="21336"/>
                </a:lnTo>
                <a:lnTo>
                  <a:pt x="0" y="21336"/>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41" id="41"/>
          <p:cNvSpPr/>
          <p:nvPr/>
        </p:nvSpPr>
        <p:spPr>
          <a:xfrm flipH="false" flipV="false" rot="0">
            <a:off x="13850617" y="9671304"/>
            <a:ext cx="1620012" cy="18288"/>
          </a:xfrm>
          <a:custGeom>
            <a:avLst/>
            <a:gdLst/>
            <a:ahLst/>
            <a:cxnLst/>
            <a:rect r="r" b="b" t="t" l="l"/>
            <a:pathLst>
              <a:path h="18288" w="1620012">
                <a:moveTo>
                  <a:pt x="0" y="0"/>
                </a:moveTo>
                <a:lnTo>
                  <a:pt x="1620012" y="0"/>
                </a:lnTo>
                <a:lnTo>
                  <a:pt x="1620012" y="18288"/>
                </a:lnTo>
                <a:lnTo>
                  <a:pt x="0" y="18288"/>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42" id="42"/>
          <p:cNvSpPr/>
          <p:nvPr/>
        </p:nvSpPr>
        <p:spPr>
          <a:xfrm flipH="false" flipV="false" rot="0">
            <a:off x="13951201" y="9189720"/>
            <a:ext cx="1418844" cy="18288"/>
          </a:xfrm>
          <a:custGeom>
            <a:avLst/>
            <a:gdLst/>
            <a:ahLst/>
            <a:cxnLst/>
            <a:rect r="r" b="b" t="t" l="l"/>
            <a:pathLst>
              <a:path h="18288" w="1418844">
                <a:moveTo>
                  <a:pt x="0" y="0"/>
                </a:moveTo>
                <a:lnTo>
                  <a:pt x="1418844" y="0"/>
                </a:lnTo>
                <a:lnTo>
                  <a:pt x="1418844" y="18288"/>
                </a:lnTo>
                <a:lnTo>
                  <a:pt x="0" y="18288"/>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TextBox 43" id="43"/>
          <p:cNvSpPr txBox="true"/>
          <p:nvPr/>
        </p:nvSpPr>
        <p:spPr>
          <a:xfrm rot="0">
            <a:off x="8459086" y="3358696"/>
            <a:ext cx="7021801" cy="1440561"/>
          </a:xfrm>
          <a:prstGeom prst="rect">
            <a:avLst/>
          </a:prstGeom>
        </p:spPr>
        <p:txBody>
          <a:bodyPr anchor="t" rtlCol="false" tIns="0" lIns="0" bIns="0" rIns="0">
            <a:spAutoFit/>
          </a:bodyPr>
          <a:lstStyle/>
          <a:p>
            <a:pPr algn="l">
              <a:lnSpc>
                <a:spcPts val="10690"/>
              </a:lnSpc>
            </a:pPr>
            <a:r>
              <a:rPr lang="en-US" b="true" sz="9674" spc="174">
                <a:solidFill>
                  <a:srgbClr val="000000"/>
                </a:solidFill>
                <a:latin typeface="Montserrat Bold"/>
                <a:ea typeface="Montserrat Bold"/>
                <a:cs typeface="Montserrat Bold"/>
                <a:sym typeface="Montserrat Bold"/>
              </a:rPr>
              <a:t>Thank you </a:t>
            </a:r>
          </a:p>
        </p:txBody>
      </p:sp>
      <p:sp>
        <p:nvSpPr>
          <p:cNvPr name="TextBox 44" id="44"/>
          <p:cNvSpPr txBox="true"/>
          <p:nvPr/>
        </p:nvSpPr>
        <p:spPr>
          <a:xfrm rot="0">
            <a:off x="7764142" y="4716837"/>
            <a:ext cx="8172260" cy="1440561"/>
          </a:xfrm>
          <a:prstGeom prst="rect">
            <a:avLst/>
          </a:prstGeom>
        </p:spPr>
        <p:txBody>
          <a:bodyPr anchor="t" rtlCol="false" tIns="0" lIns="0" bIns="0" rIns="0">
            <a:spAutoFit/>
          </a:bodyPr>
          <a:lstStyle/>
          <a:p>
            <a:pPr algn="l">
              <a:lnSpc>
                <a:spcPts val="10690"/>
              </a:lnSpc>
            </a:pPr>
            <a:r>
              <a:rPr lang="en-US" b="true" sz="9674" spc="174">
                <a:solidFill>
                  <a:srgbClr val="000000"/>
                </a:solidFill>
                <a:latin typeface="Montserrat Bold"/>
                <a:ea typeface="Montserrat Bold"/>
                <a:cs typeface="Montserrat Bold"/>
                <a:sym typeface="Montserrat Bold"/>
              </a:rPr>
              <a:t>for listening!</a:t>
            </a:r>
          </a:p>
        </p:txBody>
      </p:sp>
      <p:sp>
        <p:nvSpPr>
          <p:cNvPr name="TextBox 45" id="45"/>
          <p:cNvSpPr txBox="true"/>
          <p:nvPr/>
        </p:nvSpPr>
        <p:spPr>
          <a:xfrm rot="0">
            <a:off x="10068811" y="5830148"/>
            <a:ext cx="2289353" cy="979170"/>
          </a:xfrm>
          <a:prstGeom prst="rect">
            <a:avLst/>
          </a:prstGeom>
        </p:spPr>
        <p:txBody>
          <a:bodyPr anchor="t" rtlCol="false" tIns="0" lIns="0" bIns="0" rIns="0">
            <a:spAutoFit/>
          </a:bodyPr>
          <a:lstStyle/>
          <a:p>
            <a:pPr algn="l">
              <a:lnSpc>
                <a:spcPts val="8670"/>
              </a:lnSpc>
            </a:pPr>
            <a:r>
              <a:rPr lang="en-US" sz="3468" spc="-6">
                <a:solidFill>
                  <a:srgbClr val="0000FF"/>
                </a:solidFill>
                <a:latin typeface="Montserrat"/>
                <a:ea typeface="Montserrat"/>
                <a:cs typeface="Montserrat"/>
                <a:sym typeface="Montserrat"/>
              </a:rPr>
              <a:t>More info. </a:t>
            </a:r>
          </a:p>
        </p:txBody>
      </p:sp>
      <p:sp>
        <p:nvSpPr>
          <p:cNvPr name="TextBox 46" id="46"/>
          <p:cNvSpPr txBox="true"/>
          <p:nvPr/>
        </p:nvSpPr>
        <p:spPr>
          <a:xfrm rot="0">
            <a:off x="13107667" y="8723881"/>
            <a:ext cx="107090" cy="27051"/>
          </a:xfrm>
          <a:prstGeom prst="rect">
            <a:avLst/>
          </a:prstGeom>
        </p:spPr>
        <p:txBody>
          <a:bodyPr anchor="t" rtlCol="false" tIns="0" lIns="0" bIns="0" rIns="0">
            <a:spAutoFit/>
          </a:bodyPr>
          <a:lstStyle/>
          <a:p>
            <a:pPr algn="l">
              <a:lnSpc>
                <a:spcPts val="168"/>
              </a:lnSpc>
            </a:pPr>
            <a:r>
              <a:rPr lang="en-US" sz="120">
                <a:solidFill>
                  <a:srgbClr val="000000"/>
                </a:solidFill>
                <a:latin typeface="Calibri (MS)"/>
                <a:ea typeface="Calibri (MS)"/>
                <a:cs typeface="Calibri (MS)"/>
                <a:sym typeface="Calibri (MS)"/>
                <a:hlinkClick r:id="rId32" action="ppaction://hlinksldjump"/>
              </a:rPr>
              <a:t>Table of Contents</a:t>
            </a:r>
          </a:p>
        </p:txBody>
      </p:sp>
      <p:sp>
        <p:nvSpPr>
          <p:cNvPr name="TextBox 47" id="47"/>
          <p:cNvSpPr txBox="true"/>
          <p:nvPr/>
        </p:nvSpPr>
        <p:spPr>
          <a:xfrm rot="0">
            <a:off x="13851893" y="8770896"/>
            <a:ext cx="1652330" cy="973655"/>
          </a:xfrm>
          <a:prstGeom prst="rect">
            <a:avLst/>
          </a:prstGeom>
        </p:spPr>
        <p:txBody>
          <a:bodyPr anchor="t" rtlCol="false" tIns="0" lIns="0" bIns="0" rIns="0">
            <a:spAutoFit/>
          </a:bodyPr>
          <a:lstStyle/>
          <a:p>
            <a:pPr algn="r">
              <a:lnSpc>
                <a:spcPts val="3917"/>
              </a:lnSpc>
            </a:pPr>
            <a:r>
              <a:rPr lang="en-US" sz="2798" spc="-5">
                <a:solidFill>
                  <a:srgbClr val="0000FF"/>
                </a:solidFill>
                <a:latin typeface="Montserrat"/>
                <a:ea typeface="Montserrat"/>
                <a:cs typeface="Montserrat"/>
                <a:sym typeface="Montserrat"/>
                <a:hlinkClick r:id="rId32" action="ppaction://hlinksldjump"/>
              </a:rPr>
              <a:t>Table of Contents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DAGZkVAoLYA</dc:identifier>
  <dcterms:modified xsi:type="dcterms:W3CDTF">2011-08-01T06:04:30Z</dcterms:modified>
  <cp:revision>1</cp:revision>
  <dc:title>HARON_ADVOCACY.pdf</dc:title>
</cp:coreProperties>
</file>